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1"/>
  </p:notesMasterIdLst>
  <p:sldIdLst>
    <p:sldId id="256" r:id="rId3"/>
    <p:sldId id="258" r:id="rId4"/>
    <p:sldId id="259" r:id="rId5"/>
    <p:sldId id="261" r:id="rId6"/>
    <p:sldId id="262" r:id="rId7"/>
    <p:sldId id="260"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3232"/>
    <a:srgbClr val="CC0066"/>
    <a:srgbClr val="FF5BAD"/>
    <a:srgbClr val="5BA5D7"/>
    <a:srgbClr val="6BA42C"/>
    <a:srgbClr val="0E2138"/>
    <a:srgbClr val="008000"/>
    <a:srgbClr val="3F601A"/>
    <a:srgbClr val="70AC2E"/>
    <a:srgbClr val="C32B2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3667" autoAdjust="0"/>
  </p:normalViewPr>
  <p:slideViewPr>
    <p:cSldViewPr>
      <p:cViewPr varScale="1">
        <p:scale>
          <a:sx n="79" d="100"/>
          <a:sy n="79" d="100"/>
        </p:scale>
        <p:origin x="-89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EB807D-B3F3-46E3-BA0F-0960B4EA9586}"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61A8BD13-1DDA-469D-A98C-A3D62A83F681}">
      <dgm:prSet/>
      <dgm:spPr/>
      <dgm:t>
        <a:bodyPr/>
        <a:lstStyle/>
        <a:p>
          <a:pPr rtl="0"/>
          <a:r>
            <a:rPr lang="ar-AE" dirty="0" smtClean="0"/>
            <a:t>1- الإحرام</a:t>
          </a:r>
          <a:endParaRPr lang="en-GB" dirty="0"/>
        </a:p>
      </dgm:t>
    </dgm:pt>
    <dgm:pt modelId="{0B386D39-473C-4F2E-B7A9-43CDBF667128}" type="parTrans" cxnId="{6853B241-01A4-4018-9CB3-32CABD5E0EF1}">
      <dgm:prSet/>
      <dgm:spPr/>
      <dgm:t>
        <a:bodyPr/>
        <a:lstStyle/>
        <a:p>
          <a:endParaRPr lang="en-GB"/>
        </a:p>
      </dgm:t>
    </dgm:pt>
    <dgm:pt modelId="{8F43785E-4A7F-4EEA-B6BF-DA9301E0FED6}" type="sibTrans" cxnId="{6853B241-01A4-4018-9CB3-32CABD5E0EF1}">
      <dgm:prSet/>
      <dgm:spPr/>
      <dgm:t>
        <a:bodyPr/>
        <a:lstStyle/>
        <a:p>
          <a:endParaRPr lang="en-GB"/>
        </a:p>
      </dgm:t>
    </dgm:pt>
    <dgm:pt modelId="{69A4E4D7-F3AD-4AFC-8A27-E64EC6ABF33C}">
      <dgm:prSet/>
      <dgm:spPr>
        <a:blipFill rotWithShape="0">
          <a:blip xmlns:r="http://schemas.openxmlformats.org/officeDocument/2006/relationships" r:embed="rId1"/>
          <a:stretch>
            <a:fillRect/>
          </a:stretch>
        </a:blipFill>
      </dgm:spPr>
      <dgm:t>
        <a:bodyPr/>
        <a:lstStyle/>
        <a:p>
          <a:pPr rtl="0"/>
          <a:endParaRPr lang="ar-AE" dirty="0"/>
        </a:p>
      </dgm:t>
    </dgm:pt>
    <dgm:pt modelId="{7F5B2EE5-EE64-40EF-A47A-CFCD03144EAB}" type="parTrans" cxnId="{3E753DE9-FD79-4BFC-8CC5-45BE9FE25B2B}">
      <dgm:prSet/>
      <dgm:spPr/>
      <dgm:t>
        <a:bodyPr/>
        <a:lstStyle/>
        <a:p>
          <a:endParaRPr lang="en-GB"/>
        </a:p>
      </dgm:t>
    </dgm:pt>
    <dgm:pt modelId="{B076ECAF-C84D-40CE-9C0F-B81F9516D2CF}" type="sibTrans" cxnId="{3E753DE9-FD79-4BFC-8CC5-45BE9FE25B2B}">
      <dgm:prSet/>
      <dgm:spPr/>
      <dgm:t>
        <a:bodyPr/>
        <a:lstStyle/>
        <a:p>
          <a:endParaRPr lang="en-GB"/>
        </a:p>
      </dgm:t>
    </dgm:pt>
    <dgm:pt modelId="{8765A014-0413-45C1-B898-D20416963E3D}">
      <dgm:prSet/>
      <dgm:spPr/>
      <dgm:t>
        <a:bodyPr/>
        <a:lstStyle/>
        <a:p>
          <a:pPr rtl="0"/>
          <a:r>
            <a:rPr lang="ar-AE" dirty="0" smtClean="0"/>
            <a:t>2- الطواف حول الكعبة</a:t>
          </a:r>
          <a:endParaRPr lang="en-GB" dirty="0"/>
        </a:p>
      </dgm:t>
    </dgm:pt>
    <dgm:pt modelId="{932E6664-3E09-4AEE-BE16-25611245E770}" type="parTrans" cxnId="{4A987DB3-A8EE-4957-B1D9-9AA9C6455276}">
      <dgm:prSet/>
      <dgm:spPr/>
      <dgm:t>
        <a:bodyPr/>
        <a:lstStyle/>
        <a:p>
          <a:endParaRPr lang="en-GB"/>
        </a:p>
      </dgm:t>
    </dgm:pt>
    <dgm:pt modelId="{D4FA4A4F-87C4-4FB1-AE55-3A6F153DFFDB}" type="sibTrans" cxnId="{4A987DB3-A8EE-4957-B1D9-9AA9C6455276}">
      <dgm:prSet/>
      <dgm:spPr/>
      <dgm:t>
        <a:bodyPr/>
        <a:lstStyle/>
        <a:p>
          <a:endParaRPr lang="en-GB"/>
        </a:p>
      </dgm:t>
    </dgm:pt>
    <dgm:pt modelId="{B7D3A382-0D6D-4CF9-9C74-C90419758E4B}">
      <dgm:prSet/>
      <dgm:spPr>
        <a:blipFill rotWithShape="0">
          <a:blip xmlns:r="http://schemas.openxmlformats.org/officeDocument/2006/relationships" r:embed="rId2"/>
          <a:stretch>
            <a:fillRect/>
          </a:stretch>
        </a:blipFill>
      </dgm:spPr>
      <dgm:t>
        <a:bodyPr/>
        <a:lstStyle/>
        <a:p>
          <a:pPr rtl="0"/>
          <a:endParaRPr lang="ar-AE" dirty="0"/>
        </a:p>
      </dgm:t>
    </dgm:pt>
    <dgm:pt modelId="{90E0C745-0725-4635-BB50-FCC7E3528D9D}" type="parTrans" cxnId="{BF87B253-2980-437F-9698-EF1258E22AF4}">
      <dgm:prSet/>
      <dgm:spPr/>
      <dgm:t>
        <a:bodyPr/>
        <a:lstStyle/>
        <a:p>
          <a:endParaRPr lang="en-GB"/>
        </a:p>
      </dgm:t>
    </dgm:pt>
    <dgm:pt modelId="{6ECF2909-E49B-4B78-A079-226B5DEF235F}" type="sibTrans" cxnId="{BF87B253-2980-437F-9698-EF1258E22AF4}">
      <dgm:prSet/>
      <dgm:spPr/>
      <dgm:t>
        <a:bodyPr/>
        <a:lstStyle/>
        <a:p>
          <a:endParaRPr lang="en-GB"/>
        </a:p>
      </dgm:t>
    </dgm:pt>
    <dgm:pt modelId="{53923363-51D5-4C62-9C59-A6C09549EAA9}">
      <dgm:prSet/>
      <dgm:spPr/>
      <dgm:t>
        <a:bodyPr/>
        <a:lstStyle/>
        <a:p>
          <a:pPr rtl="0"/>
          <a:r>
            <a:rPr lang="ar-AE" dirty="0" smtClean="0"/>
            <a:t>3- الصلاة عند مقام </a:t>
          </a:r>
          <a:r>
            <a:rPr lang="ar-AE" dirty="0" err="1" smtClean="0"/>
            <a:t>ابراهيم</a:t>
          </a:r>
          <a:endParaRPr lang="en-GB" dirty="0"/>
        </a:p>
      </dgm:t>
    </dgm:pt>
    <dgm:pt modelId="{06A7FC1C-8649-45EA-B2B1-70C7B2070AE9}" type="parTrans" cxnId="{1976797E-E0D5-44FD-AE65-AA7F4F71B15C}">
      <dgm:prSet/>
      <dgm:spPr/>
      <dgm:t>
        <a:bodyPr/>
        <a:lstStyle/>
        <a:p>
          <a:endParaRPr lang="en-GB"/>
        </a:p>
      </dgm:t>
    </dgm:pt>
    <dgm:pt modelId="{044F8665-E483-4E0A-8B78-30F310DBBFDE}" type="sibTrans" cxnId="{1976797E-E0D5-44FD-AE65-AA7F4F71B15C}">
      <dgm:prSet/>
      <dgm:spPr/>
      <dgm:t>
        <a:bodyPr/>
        <a:lstStyle/>
        <a:p>
          <a:endParaRPr lang="en-GB"/>
        </a:p>
      </dgm:t>
    </dgm:pt>
    <dgm:pt modelId="{15A8C71B-AB34-4A17-B155-C1E4CBBB7969}">
      <dgm:prSet/>
      <dgm:spPr>
        <a:blipFill rotWithShape="0">
          <a:blip xmlns:r="http://schemas.openxmlformats.org/officeDocument/2006/relationships" r:embed="rId3"/>
          <a:stretch>
            <a:fillRect/>
          </a:stretch>
        </a:blipFill>
      </dgm:spPr>
      <dgm:t>
        <a:bodyPr/>
        <a:lstStyle/>
        <a:p>
          <a:pPr rtl="0"/>
          <a:endParaRPr lang="ar-AE" dirty="0"/>
        </a:p>
      </dgm:t>
    </dgm:pt>
    <dgm:pt modelId="{589B1995-7FC4-40EC-928D-A7D22C385CB0}" type="parTrans" cxnId="{0AE232F0-CB98-4BA9-B792-ACC74BB82C2D}">
      <dgm:prSet/>
      <dgm:spPr/>
      <dgm:t>
        <a:bodyPr/>
        <a:lstStyle/>
        <a:p>
          <a:endParaRPr lang="en-GB"/>
        </a:p>
      </dgm:t>
    </dgm:pt>
    <dgm:pt modelId="{8D90CAAE-C1EF-4541-A883-AE8E377400C4}" type="sibTrans" cxnId="{0AE232F0-CB98-4BA9-B792-ACC74BB82C2D}">
      <dgm:prSet/>
      <dgm:spPr/>
      <dgm:t>
        <a:bodyPr/>
        <a:lstStyle/>
        <a:p>
          <a:endParaRPr lang="en-GB"/>
        </a:p>
      </dgm:t>
    </dgm:pt>
    <dgm:pt modelId="{11730584-EB60-4603-BF3F-01A1E15862E9}">
      <dgm:prSet/>
      <dgm:spPr/>
      <dgm:t>
        <a:bodyPr/>
        <a:lstStyle/>
        <a:p>
          <a:pPr rtl="0"/>
          <a:r>
            <a:rPr lang="ar-AE" dirty="0" smtClean="0"/>
            <a:t>4- السعي بين الصفا </a:t>
          </a:r>
          <a:r>
            <a:rPr lang="ar-AE" dirty="0" err="1" smtClean="0"/>
            <a:t>و</a:t>
          </a:r>
          <a:r>
            <a:rPr lang="ar-AE" dirty="0" smtClean="0"/>
            <a:t> المروة</a:t>
          </a:r>
          <a:endParaRPr lang="en-GB" dirty="0"/>
        </a:p>
      </dgm:t>
    </dgm:pt>
    <dgm:pt modelId="{CC3D2A06-FBCB-4B01-B58D-6CBCF21CC093}" type="parTrans" cxnId="{D61D39F0-169E-4301-A94C-52514D6C70AC}">
      <dgm:prSet/>
      <dgm:spPr/>
      <dgm:t>
        <a:bodyPr/>
        <a:lstStyle/>
        <a:p>
          <a:endParaRPr lang="en-GB"/>
        </a:p>
      </dgm:t>
    </dgm:pt>
    <dgm:pt modelId="{BF788A0D-7E90-49C4-A158-F95D4DDD22D7}" type="sibTrans" cxnId="{D61D39F0-169E-4301-A94C-52514D6C70AC}">
      <dgm:prSet/>
      <dgm:spPr/>
      <dgm:t>
        <a:bodyPr/>
        <a:lstStyle/>
        <a:p>
          <a:endParaRPr lang="en-GB"/>
        </a:p>
      </dgm:t>
    </dgm:pt>
    <dgm:pt modelId="{3D91BA23-918C-4B6C-BFDF-CFB98EEFF915}">
      <dgm:prSet/>
      <dgm:spPr>
        <a:blipFill rotWithShape="0">
          <a:blip xmlns:r="http://schemas.openxmlformats.org/officeDocument/2006/relationships" r:embed="rId4"/>
          <a:stretch>
            <a:fillRect/>
          </a:stretch>
        </a:blipFill>
      </dgm:spPr>
      <dgm:t>
        <a:bodyPr/>
        <a:lstStyle/>
        <a:p>
          <a:pPr rtl="0"/>
          <a:endParaRPr lang="ar-AE" dirty="0"/>
        </a:p>
      </dgm:t>
    </dgm:pt>
    <dgm:pt modelId="{8CB18C59-82A9-4A88-97E7-A05089A53FCD}" type="parTrans" cxnId="{481B1D3C-94EA-494D-8226-02089A665DFE}">
      <dgm:prSet/>
      <dgm:spPr/>
      <dgm:t>
        <a:bodyPr/>
        <a:lstStyle/>
        <a:p>
          <a:endParaRPr lang="en-GB"/>
        </a:p>
      </dgm:t>
    </dgm:pt>
    <dgm:pt modelId="{1B8CFD9A-A43D-4002-9086-DB2FD8D52F1A}" type="sibTrans" cxnId="{481B1D3C-94EA-494D-8226-02089A665DFE}">
      <dgm:prSet/>
      <dgm:spPr/>
      <dgm:t>
        <a:bodyPr/>
        <a:lstStyle/>
        <a:p>
          <a:endParaRPr lang="en-GB"/>
        </a:p>
      </dgm:t>
    </dgm:pt>
    <dgm:pt modelId="{2124464F-DF56-41C1-8C83-8E5352E297E6}">
      <dgm:prSet/>
      <dgm:spPr/>
      <dgm:t>
        <a:bodyPr/>
        <a:lstStyle/>
        <a:p>
          <a:pPr rtl="0"/>
          <a:r>
            <a:rPr lang="ar-AE" dirty="0" smtClean="0"/>
            <a:t>5- الحلق أو التقصير</a:t>
          </a:r>
          <a:endParaRPr lang="en-GB" dirty="0"/>
        </a:p>
      </dgm:t>
    </dgm:pt>
    <dgm:pt modelId="{BE6EA219-0FBD-465B-925C-0C35E8D24696}" type="parTrans" cxnId="{80195C4F-0385-4C4C-817C-0D79B4D3F41C}">
      <dgm:prSet/>
      <dgm:spPr/>
      <dgm:t>
        <a:bodyPr/>
        <a:lstStyle/>
        <a:p>
          <a:endParaRPr lang="en-GB"/>
        </a:p>
      </dgm:t>
    </dgm:pt>
    <dgm:pt modelId="{2CEEAB2B-D25C-4A09-9AFD-9FEC43744B55}" type="sibTrans" cxnId="{80195C4F-0385-4C4C-817C-0D79B4D3F41C}">
      <dgm:prSet/>
      <dgm:spPr/>
      <dgm:t>
        <a:bodyPr/>
        <a:lstStyle/>
        <a:p>
          <a:endParaRPr lang="en-GB"/>
        </a:p>
      </dgm:t>
    </dgm:pt>
    <dgm:pt modelId="{E7AF0547-76E9-4099-9633-DFF43347914C}">
      <dgm:prSet/>
      <dgm:spPr>
        <a:blipFill rotWithShape="0">
          <a:blip xmlns:r="http://schemas.openxmlformats.org/officeDocument/2006/relationships" r:embed="rId5"/>
          <a:stretch>
            <a:fillRect/>
          </a:stretch>
        </a:blipFill>
      </dgm:spPr>
      <dgm:t>
        <a:bodyPr/>
        <a:lstStyle/>
        <a:p>
          <a:endParaRPr lang="en-GB" dirty="0"/>
        </a:p>
      </dgm:t>
    </dgm:pt>
    <dgm:pt modelId="{7823DC59-A8A9-4D42-B8C9-C09D8743F3E6}" type="parTrans" cxnId="{6221A649-B13B-49F4-8DEC-90DA9C36C204}">
      <dgm:prSet/>
      <dgm:spPr/>
      <dgm:t>
        <a:bodyPr/>
        <a:lstStyle/>
        <a:p>
          <a:endParaRPr lang="en-GB"/>
        </a:p>
      </dgm:t>
    </dgm:pt>
    <dgm:pt modelId="{3490DEA5-566A-48C0-9AB7-85CDD7C37CD2}" type="sibTrans" cxnId="{6221A649-B13B-49F4-8DEC-90DA9C36C204}">
      <dgm:prSet/>
      <dgm:spPr/>
      <dgm:t>
        <a:bodyPr/>
        <a:lstStyle/>
        <a:p>
          <a:endParaRPr lang="en-GB"/>
        </a:p>
      </dgm:t>
    </dgm:pt>
    <dgm:pt modelId="{C6A11FE0-D631-43F9-BAB4-409C665D73B4}" type="pres">
      <dgm:prSet presAssocID="{02EB807D-B3F3-46E3-BA0F-0960B4EA9586}" presName="cycle" presStyleCnt="0">
        <dgm:presLayoutVars>
          <dgm:dir/>
          <dgm:resizeHandles val="exact"/>
        </dgm:presLayoutVars>
      </dgm:prSet>
      <dgm:spPr/>
      <dgm:t>
        <a:bodyPr/>
        <a:lstStyle/>
        <a:p>
          <a:endParaRPr lang="en-GB"/>
        </a:p>
      </dgm:t>
    </dgm:pt>
    <dgm:pt modelId="{D9CA9E68-8D20-443A-82F1-92B6B872B28D}" type="pres">
      <dgm:prSet presAssocID="{61A8BD13-1DDA-469D-A98C-A3D62A83F681}" presName="node" presStyleLbl="node1" presStyleIdx="0" presStyleCnt="10">
        <dgm:presLayoutVars>
          <dgm:bulletEnabled val="1"/>
        </dgm:presLayoutVars>
      </dgm:prSet>
      <dgm:spPr/>
      <dgm:t>
        <a:bodyPr/>
        <a:lstStyle/>
        <a:p>
          <a:endParaRPr lang="en-GB"/>
        </a:p>
      </dgm:t>
    </dgm:pt>
    <dgm:pt modelId="{BA744BFF-DEAD-4725-9757-D61E27094012}" type="pres">
      <dgm:prSet presAssocID="{8F43785E-4A7F-4EEA-B6BF-DA9301E0FED6}" presName="sibTrans" presStyleLbl="sibTrans2D1" presStyleIdx="0" presStyleCnt="10"/>
      <dgm:spPr/>
      <dgm:t>
        <a:bodyPr/>
        <a:lstStyle/>
        <a:p>
          <a:endParaRPr lang="en-GB"/>
        </a:p>
      </dgm:t>
    </dgm:pt>
    <dgm:pt modelId="{54980F06-3AD3-4774-A2B0-125EB2DB2562}" type="pres">
      <dgm:prSet presAssocID="{8F43785E-4A7F-4EEA-B6BF-DA9301E0FED6}" presName="connectorText" presStyleLbl="sibTrans2D1" presStyleIdx="0" presStyleCnt="10"/>
      <dgm:spPr/>
      <dgm:t>
        <a:bodyPr/>
        <a:lstStyle/>
        <a:p>
          <a:endParaRPr lang="en-GB"/>
        </a:p>
      </dgm:t>
    </dgm:pt>
    <dgm:pt modelId="{88D8911D-E2A4-4D20-A4EC-1F875E193ECB}" type="pres">
      <dgm:prSet presAssocID="{69A4E4D7-F3AD-4AFC-8A27-E64EC6ABF33C}" presName="node" presStyleLbl="node1" presStyleIdx="1" presStyleCnt="10">
        <dgm:presLayoutVars>
          <dgm:bulletEnabled val="1"/>
        </dgm:presLayoutVars>
      </dgm:prSet>
      <dgm:spPr>
        <a:prstGeom prst="rect">
          <a:avLst/>
        </a:prstGeom>
      </dgm:spPr>
      <dgm:t>
        <a:bodyPr/>
        <a:lstStyle/>
        <a:p>
          <a:endParaRPr lang="en-GB"/>
        </a:p>
      </dgm:t>
    </dgm:pt>
    <dgm:pt modelId="{32674651-45D2-4D58-B7BE-0DF88F2AC8D0}" type="pres">
      <dgm:prSet presAssocID="{B076ECAF-C84D-40CE-9C0F-B81F9516D2CF}" presName="sibTrans" presStyleLbl="sibTrans2D1" presStyleIdx="1" presStyleCnt="10"/>
      <dgm:spPr/>
      <dgm:t>
        <a:bodyPr/>
        <a:lstStyle/>
        <a:p>
          <a:endParaRPr lang="en-GB"/>
        </a:p>
      </dgm:t>
    </dgm:pt>
    <dgm:pt modelId="{59FE12FC-7598-4E1E-83CB-8ACC7D412231}" type="pres">
      <dgm:prSet presAssocID="{B076ECAF-C84D-40CE-9C0F-B81F9516D2CF}" presName="connectorText" presStyleLbl="sibTrans2D1" presStyleIdx="1" presStyleCnt="10"/>
      <dgm:spPr/>
      <dgm:t>
        <a:bodyPr/>
        <a:lstStyle/>
        <a:p>
          <a:endParaRPr lang="en-GB"/>
        </a:p>
      </dgm:t>
    </dgm:pt>
    <dgm:pt modelId="{06DFAAB6-5CD2-4F20-AF8C-CA51FFE1E1F9}" type="pres">
      <dgm:prSet presAssocID="{8765A014-0413-45C1-B898-D20416963E3D}" presName="node" presStyleLbl="node1" presStyleIdx="2" presStyleCnt="10">
        <dgm:presLayoutVars>
          <dgm:bulletEnabled val="1"/>
        </dgm:presLayoutVars>
      </dgm:prSet>
      <dgm:spPr/>
      <dgm:t>
        <a:bodyPr/>
        <a:lstStyle/>
        <a:p>
          <a:endParaRPr lang="en-GB"/>
        </a:p>
      </dgm:t>
    </dgm:pt>
    <dgm:pt modelId="{16F6969F-E584-452C-89E2-A3FA50351783}" type="pres">
      <dgm:prSet presAssocID="{D4FA4A4F-87C4-4FB1-AE55-3A6F153DFFDB}" presName="sibTrans" presStyleLbl="sibTrans2D1" presStyleIdx="2" presStyleCnt="10"/>
      <dgm:spPr/>
      <dgm:t>
        <a:bodyPr/>
        <a:lstStyle/>
        <a:p>
          <a:endParaRPr lang="en-GB"/>
        </a:p>
      </dgm:t>
    </dgm:pt>
    <dgm:pt modelId="{1163EA43-0041-48D6-8904-410F0AF1EAA6}" type="pres">
      <dgm:prSet presAssocID="{D4FA4A4F-87C4-4FB1-AE55-3A6F153DFFDB}" presName="connectorText" presStyleLbl="sibTrans2D1" presStyleIdx="2" presStyleCnt="10"/>
      <dgm:spPr/>
      <dgm:t>
        <a:bodyPr/>
        <a:lstStyle/>
        <a:p>
          <a:endParaRPr lang="en-GB"/>
        </a:p>
      </dgm:t>
    </dgm:pt>
    <dgm:pt modelId="{C21423B1-523B-419D-9DB7-F12C916173B3}" type="pres">
      <dgm:prSet presAssocID="{B7D3A382-0D6D-4CF9-9C74-C90419758E4B}" presName="node" presStyleLbl="node1" presStyleIdx="3" presStyleCnt="10">
        <dgm:presLayoutVars>
          <dgm:bulletEnabled val="1"/>
        </dgm:presLayoutVars>
      </dgm:prSet>
      <dgm:spPr>
        <a:prstGeom prst="rect">
          <a:avLst/>
        </a:prstGeom>
      </dgm:spPr>
      <dgm:t>
        <a:bodyPr/>
        <a:lstStyle/>
        <a:p>
          <a:endParaRPr lang="en-GB"/>
        </a:p>
      </dgm:t>
    </dgm:pt>
    <dgm:pt modelId="{632AE86C-92A6-4029-B38A-D4A4593B6842}" type="pres">
      <dgm:prSet presAssocID="{6ECF2909-E49B-4B78-A079-226B5DEF235F}" presName="sibTrans" presStyleLbl="sibTrans2D1" presStyleIdx="3" presStyleCnt="10"/>
      <dgm:spPr/>
      <dgm:t>
        <a:bodyPr/>
        <a:lstStyle/>
        <a:p>
          <a:endParaRPr lang="en-GB"/>
        </a:p>
      </dgm:t>
    </dgm:pt>
    <dgm:pt modelId="{96E00CC5-76F5-40C5-AAF6-5AC9B7F129D0}" type="pres">
      <dgm:prSet presAssocID="{6ECF2909-E49B-4B78-A079-226B5DEF235F}" presName="connectorText" presStyleLbl="sibTrans2D1" presStyleIdx="3" presStyleCnt="10"/>
      <dgm:spPr/>
      <dgm:t>
        <a:bodyPr/>
        <a:lstStyle/>
        <a:p>
          <a:endParaRPr lang="en-GB"/>
        </a:p>
      </dgm:t>
    </dgm:pt>
    <dgm:pt modelId="{07D8B692-0441-4771-B74F-5499B70914EF}" type="pres">
      <dgm:prSet presAssocID="{53923363-51D5-4C62-9C59-A6C09549EAA9}" presName="node" presStyleLbl="node1" presStyleIdx="4" presStyleCnt="10">
        <dgm:presLayoutVars>
          <dgm:bulletEnabled val="1"/>
        </dgm:presLayoutVars>
      </dgm:prSet>
      <dgm:spPr/>
      <dgm:t>
        <a:bodyPr/>
        <a:lstStyle/>
        <a:p>
          <a:endParaRPr lang="en-GB"/>
        </a:p>
      </dgm:t>
    </dgm:pt>
    <dgm:pt modelId="{1BF8C9A9-311F-42AD-BF0D-EB0C7A3AB768}" type="pres">
      <dgm:prSet presAssocID="{044F8665-E483-4E0A-8B78-30F310DBBFDE}" presName="sibTrans" presStyleLbl="sibTrans2D1" presStyleIdx="4" presStyleCnt="10"/>
      <dgm:spPr/>
      <dgm:t>
        <a:bodyPr/>
        <a:lstStyle/>
        <a:p>
          <a:endParaRPr lang="en-GB"/>
        </a:p>
      </dgm:t>
    </dgm:pt>
    <dgm:pt modelId="{9E81A8E0-41AA-4A2F-A8D0-7CADED3F38AF}" type="pres">
      <dgm:prSet presAssocID="{044F8665-E483-4E0A-8B78-30F310DBBFDE}" presName="connectorText" presStyleLbl="sibTrans2D1" presStyleIdx="4" presStyleCnt="10"/>
      <dgm:spPr/>
      <dgm:t>
        <a:bodyPr/>
        <a:lstStyle/>
        <a:p>
          <a:endParaRPr lang="en-GB"/>
        </a:p>
      </dgm:t>
    </dgm:pt>
    <dgm:pt modelId="{46EB616B-9850-4B16-897E-DA4AA2DB64EE}" type="pres">
      <dgm:prSet presAssocID="{15A8C71B-AB34-4A17-B155-C1E4CBBB7969}" presName="node" presStyleLbl="node1" presStyleIdx="5" presStyleCnt="10">
        <dgm:presLayoutVars>
          <dgm:bulletEnabled val="1"/>
        </dgm:presLayoutVars>
      </dgm:prSet>
      <dgm:spPr>
        <a:prstGeom prst="rect">
          <a:avLst/>
        </a:prstGeom>
      </dgm:spPr>
      <dgm:t>
        <a:bodyPr/>
        <a:lstStyle/>
        <a:p>
          <a:endParaRPr lang="en-GB"/>
        </a:p>
      </dgm:t>
    </dgm:pt>
    <dgm:pt modelId="{A39E6C6B-F57F-4626-AA2E-28D0EAB79143}" type="pres">
      <dgm:prSet presAssocID="{8D90CAAE-C1EF-4541-A883-AE8E377400C4}" presName="sibTrans" presStyleLbl="sibTrans2D1" presStyleIdx="5" presStyleCnt="10"/>
      <dgm:spPr/>
      <dgm:t>
        <a:bodyPr/>
        <a:lstStyle/>
        <a:p>
          <a:endParaRPr lang="en-GB"/>
        </a:p>
      </dgm:t>
    </dgm:pt>
    <dgm:pt modelId="{B303FF91-44FB-41A7-A946-C4AB10421C0F}" type="pres">
      <dgm:prSet presAssocID="{8D90CAAE-C1EF-4541-A883-AE8E377400C4}" presName="connectorText" presStyleLbl="sibTrans2D1" presStyleIdx="5" presStyleCnt="10"/>
      <dgm:spPr/>
      <dgm:t>
        <a:bodyPr/>
        <a:lstStyle/>
        <a:p>
          <a:endParaRPr lang="en-GB"/>
        </a:p>
      </dgm:t>
    </dgm:pt>
    <dgm:pt modelId="{FDD6926C-7A7B-452E-A515-E6A049956F21}" type="pres">
      <dgm:prSet presAssocID="{11730584-EB60-4603-BF3F-01A1E15862E9}" presName="node" presStyleLbl="node1" presStyleIdx="6" presStyleCnt="10">
        <dgm:presLayoutVars>
          <dgm:bulletEnabled val="1"/>
        </dgm:presLayoutVars>
      </dgm:prSet>
      <dgm:spPr/>
      <dgm:t>
        <a:bodyPr/>
        <a:lstStyle/>
        <a:p>
          <a:endParaRPr lang="en-GB"/>
        </a:p>
      </dgm:t>
    </dgm:pt>
    <dgm:pt modelId="{02C0AE10-0B06-439E-935E-C46B4282983E}" type="pres">
      <dgm:prSet presAssocID="{BF788A0D-7E90-49C4-A158-F95D4DDD22D7}" presName="sibTrans" presStyleLbl="sibTrans2D1" presStyleIdx="6" presStyleCnt="10"/>
      <dgm:spPr/>
      <dgm:t>
        <a:bodyPr/>
        <a:lstStyle/>
        <a:p>
          <a:endParaRPr lang="en-GB"/>
        </a:p>
      </dgm:t>
    </dgm:pt>
    <dgm:pt modelId="{4A81D64A-264B-4205-A853-C95D68FAFEC5}" type="pres">
      <dgm:prSet presAssocID="{BF788A0D-7E90-49C4-A158-F95D4DDD22D7}" presName="connectorText" presStyleLbl="sibTrans2D1" presStyleIdx="6" presStyleCnt="10"/>
      <dgm:spPr/>
      <dgm:t>
        <a:bodyPr/>
        <a:lstStyle/>
        <a:p>
          <a:endParaRPr lang="en-GB"/>
        </a:p>
      </dgm:t>
    </dgm:pt>
    <dgm:pt modelId="{6834587C-97F9-406F-B722-5A61D8834EB6}" type="pres">
      <dgm:prSet presAssocID="{3D91BA23-918C-4B6C-BFDF-CFB98EEFF915}" presName="node" presStyleLbl="node1" presStyleIdx="7" presStyleCnt="10">
        <dgm:presLayoutVars>
          <dgm:bulletEnabled val="1"/>
        </dgm:presLayoutVars>
      </dgm:prSet>
      <dgm:spPr>
        <a:prstGeom prst="rect">
          <a:avLst/>
        </a:prstGeom>
      </dgm:spPr>
      <dgm:t>
        <a:bodyPr/>
        <a:lstStyle/>
        <a:p>
          <a:endParaRPr lang="en-GB"/>
        </a:p>
      </dgm:t>
    </dgm:pt>
    <dgm:pt modelId="{389194AC-C980-4B07-BF89-62C613D86B6F}" type="pres">
      <dgm:prSet presAssocID="{1B8CFD9A-A43D-4002-9086-DB2FD8D52F1A}" presName="sibTrans" presStyleLbl="sibTrans2D1" presStyleIdx="7" presStyleCnt="10"/>
      <dgm:spPr/>
      <dgm:t>
        <a:bodyPr/>
        <a:lstStyle/>
        <a:p>
          <a:endParaRPr lang="en-GB"/>
        </a:p>
      </dgm:t>
    </dgm:pt>
    <dgm:pt modelId="{828D3C91-F837-4715-805C-FEF0BA8F44CF}" type="pres">
      <dgm:prSet presAssocID="{1B8CFD9A-A43D-4002-9086-DB2FD8D52F1A}" presName="connectorText" presStyleLbl="sibTrans2D1" presStyleIdx="7" presStyleCnt="10"/>
      <dgm:spPr/>
      <dgm:t>
        <a:bodyPr/>
        <a:lstStyle/>
        <a:p>
          <a:endParaRPr lang="en-GB"/>
        </a:p>
      </dgm:t>
    </dgm:pt>
    <dgm:pt modelId="{9F5626D6-B55B-4526-AB43-40AB633728D5}" type="pres">
      <dgm:prSet presAssocID="{2124464F-DF56-41C1-8C83-8E5352E297E6}" presName="node" presStyleLbl="node1" presStyleIdx="8" presStyleCnt="10">
        <dgm:presLayoutVars>
          <dgm:bulletEnabled val="1"/>
        </dgm:presLayoutVars>
      </dgm:prSet>
      <dgm:spPr/>
      <dgm:t>
        <a:bodyPr/>
        <a:lstStyle/>
        <a:p>
          <a:endParaRPr lang="en-GB"/>
        </a:p>
      </dgm:t>
    </dgm:pt>
    <dgm:pt modelId="{B51027FA-58E3-4D0F-A137-08CE706F3661}" type="pres">
      <dgm:prSet presAssocID="{2CEEAB2B-D25C-4A09-9AFD-9FEC43744B55}" presName="sibTrans" presStyleLbl="sibTrans2D1" presStyleIdx="8" presStyleCnt="10"/>
      <dgm:spPr/>
      <dgm:t>
        <a:bodyPr/>
        <a:lstStyle/>
        <a:p>
          <a:endParaRPr lang="en-GB"/>
        </a:p>
      </dgm:t>
    </dgm:pt>
    <dgm:pt modelId="{20B2F212-568A-4A8D-81DA-3E4964DC9E91}" type="pres">
      <dgm:prSet presAssocID="{2CEEAB2B-D25C-4A09-9AFD-9FEC43744B55}" presName="connectorText" presStyleLbl="sibTrans2D1" presStyleIdx="8" presStyleCnt="10"/>
      <dgm:spPr/>
      <dgm:t>
        <a:bodyPr/>
        <a:lstStyle/>
        <a:p>
          <a:endParaRPr lang="en-GB"/>
        </a:p>
      </dgm:t>
    </dgm:pt>
    <dgm:pt modelId="{A2E1D667-5F08-4437-8658-340B153B2496}" type="pres">
      <dgm:prSet presAssocID="{E7AF0547-76E9-4099-9633-DFF43347914C}" presName="node" presStyleLbl="node1" presStyleIdx="9" presStyleCnt="10">
        <dgm:presLayoutVars>
          <dgm:bulletEnabled val="1"/>
        </dgm:presLayoutVars>
      </dgm:prSet>
      <dgm:spPr>
        <a:prstGeom prst="rect">
          <a:avLst/>
        </a:prstGeom>
      </dgm:spPr>
      <dgm:t>
        <a:bodyPr/>
        <a:lstStyle/>
        <a:p>
          <a:endParaRPr lang="en-GB"/>
        </a:p>
      </dgm:t>
    </dgm:pt>
    <dgm:pt modelId="{AD41AB8A-C766-4749-8014-E1156A5BEB7A}" type="pres">
      <dgm:prSet presAssocID="{3490DEA5-566A-48C0-9AB7-85CDD7C37CD2}" presName="sibTrans" presStyleLbl="sibTrans2D1" presStyleIdx="9" presStyleCnt="10"/>
      <dgm:spPr/>
      <dgm:t>
        <a:bodyPr/>
        <a:lstStyle/>
        <a:p>
          <a:endParaRPr lang="en-GB"/>
        </a:p>
      </dgm:t>
    </dgm:pt>
    <dgm:pt modelId="{05717EE1-01A6-4E39-A4CC-C26A8E59EADF}" type="pres">
      <dgm:prSet presAssocID="{3490DEA5-566A-48C0-9AB7-85CDD7C37CD2}" presName="connectorText" presStyleLbl="sibTrans2D1" presStyleIdx="9" presStyleCnt="10"/>
      <dgm:spPr/>
      <dgm:t>
        <a:bodyPr/>
        <a:lstStyle/>
        <a:p>
          <a:endParaRPr lang="en-GB"/>
        </a:p>
      </dgm:t>
    </dgm:pt>
  </dgm:ptLst>
  <dgm:cxnLst>
    <dgm:cxn modelId="{0AE232F0-CB98-4BA9-B792-ACC74BB82C2D}" srcId="{02EB807D-B3F3-46E3-BA0F-0960B4EA9586}" destId="{15A8C71B-AB34-4A17-B155-C1E4CBBB7969}" srcOrd="5" destOrd="0" parTransId="{589B1995-7FC4-40EC-928D-A7D22C385CB0}" sibTransId="{8D90CAAE-C1EF-4541-A883-AE8E377400C4}"/>
    <dgm:cxn modelId="{9C78773A-9F88-4569-87D6-CFDC94BA01AD}" type="presOf" srcId="{D4FA4A4F-87C4-4FB1-AE55-3A6F153DFFDB}" destId="{16F6969F-E584-452C-89E2-A3FA50351783}" srcOrd="0" destOrd="0" presId="urn:microsoft.com/office/officeart/2005/8/layout/cycle2"/>
    <dgm:cxn modelId="{04024C20-387A-4778-AEF2-9A17B3B3825B}" type="presOf" srcId="{53923363-51D5-4C62-9C59-A6C09549EAA9}" destId="{07D8B692-0441-4771-B74F-5499B70914EF}" srcOrd="0" destOrd="0" presId="urn:microsoft.com/office/officeart/2005/8/layout/cycle2"/>
    <dgm:cxn modelId="{998C35D9-C770-45A3-BB1E-EF27B306F108}" type="presOf" srcId="{2CEEAB2B-D25C-4A09-9AFD-9FEC43744B55}" destId="{20B2F212-568A-4A8D-81DA-3E4964DC9E91}" srcOrd="1" destOrd="0" presId="urn:microsoft.com/office/officeart/2005/8/layout/cycle2"/>
    <dgm:cxn modelId="{7DA19B1A-2F34-4AB4-84FA-BB8E445D9796}" type="presOf" srcId="{15A8C71B-AB34-4A17-B155-C1E4CBBB7969}" destId="{46EB616B-9850-4B16-897E-DA4AA2DB64EE}" srcOrd="0" destOrd="0" presId="urn:microsoft.com/office/officeart/2005/8/layout/cycle2"/>
    <dgm:cxn modelId="{C57F4C77-E26A-4BD2-A558-D15DE98F82CD}" type="presOf" srcId="{8D90CAAE-C1EF-4541-A883-AE8E377400C4}" destId="{B303FF91-44FB-41A7-A946-C4AB10421C0F}" srcOrd="1" destOrd="0" presId="urn:microsoft.com/office/officeart/2005/8/layout/cycle2"/>
    <dgm:cxn modelId="{6221A649-B13B-49F4-8DEC-90DA9C36C204}" srcId="{02EB807D-B3F3-46E3-BA0F-0960B4EA9586}" destId="{E7AF0547-76E9-4099-9633-DFF43347914C}" srcOrd="9" destOrd="0" parTransId="{7823DC59-A8A9-4D42-B8C9-C09D8743F3E6}" sibTransId="{3490DEA5-566A-48C0-9AB7-85CDD7C37CD2}"/>
    <dgm:cxn modelId="{3E753DE9-FD79-4BFC-8CC5-45BE9FE25B2B}" srcId="{02EB807D-B3F3-46E3-BA0F-0960B4EA9586}" destId="{69A4E4D7-F3AD-4AFC-8A27-E64EC6ABF33C}" srcOrd="1" destOrd="0" parTransId="{7F5B2EE5-EE64-40EF-A47A-CFCD03144EAB}" sibTransId="{B076ECAF-C84D-40CE-9C0F-B81F9516D2CF}"/>
    <dgm:cxn modelId="{73C423CD-F99C-4EFC-90BF-470CD0322323}" type="presOf" srcId="{3490DEA5-566A-48C0-9AB7-85CDD7C37CD2}" destId="{AD41AB8A-C766-4749-8014-E1156A5BEB7A}" srcOrd="0" destOrd="0" presId="urn:microsoft.com/office/officeart/2005/8/layout/cycle2"/>
    <dgm:cxn modelId="{D783B73C-E684-4E1E-9AA1-F42CBECDD33B}" type="presOf" srcId="{2CEEAB2B-D25C-4A09-9AFD-9FEC43744B55}" destId="{B51027FA-58E3-4D0F-A137-08CE706F3661}" srcOrd="0" destOrd="0" presId="urn:microsoft.com/office/officeart/2005/8/layout/cycle2"/>
    <dgm:cxn modelId="{C9467C13-49D7-4AB9-A577-831AEE52E186}" type="presOf" srcId="{B076ECAF-C84D-40CE-9C0F-B81F9516D2CF}" destId="{59FE12FC-7598-4E1E-83CB-8ACC7D412231}" srcOrd="1" destOrd="0" presId="urn:microsoft.com/office/officeart/2005/8/layout/cycle2"/>
    <dgm:cxn modelId="{1CD888CA-1735-4EC3-8FBC-93F49F66646C}" type="presOf" srcId="{8765A014-0413-45C1-B898-D20416963E3D}" destId="{06DFAAB6-5CD2-4F20-AF8C-CA51FFE1E1F9}" srcOrd="0" destOrd="0" presId="urn:microsoft.com/office/officeart/2005/8/layout/cycle2"/>
    <dgm:cxn modelId="{D61D39F0-169E-4301-A94C-52514D6C70AC}" srcId="{02EB807D-B3F3-46E3-BA0F-0960B4EA9586}" destId="{11730584-EB60-4603-BF3F-01A1E15862E9}" srcOrd="6" destOrd="0" parTransId="{CC3D2A06-FBCB-4B01-B58D-6CBCF21CC093}" sibTransId="{BF788A0D-7E90-49C4-A158-F95D4DDD22D7}"/>
    <dgm:cxn modelId="{27E73283-9771-4CF2-AE7F-6708C6310ABD}" type="presOf" srcId="{044F8665-E483-4E0A-8B78-30F310DBBFDE}" destId="{1BF8C9A9-311F-42AD-BF0D-EB0C7A3AB768}" srcOrd="0" destOrd="0" presId="urn:microsoft.com/office/officeart/2005/8/layout/cycle2"/>
    <dgm:cxn modelId="{481B1D3C-94EA-494D-8226-02089A665DFE}" srcId="{02EB807D-B3F3-46E3-BA0F-0960B4EA9586}" destId="{3D91BA23-918C-4B6C-BFDF-CFB98EEFF915}" srcOrd="7" destOrd="0" parTransId="{8CB18C59-82A9-4A88-97E7-A05089A53FCD}" sibTransId="{1B8CFD9A-A43D-4002-9086-DB2FD8D52F1A}"/>
    <dgm:cxn modelId="{92F4699E-40B4-4DFE-9066-B9B53EECFFDD}" type="presOf" srcId="{B076ECAF-C84D-40CE-9C0F-B81F9516D2CF}" destId="{32674651-45D2-4D58-B7BE-0DF88F2AC8D0}" srcOrd="0" destOrd="0" presId="urn:microsoft.com/office/officeart/2005/8/layout/cycle2"/>
    <dgm:cxn modelId="{B6C1F402-4BFF-4C5D-9089-2BB31AB27865}" type="presOf" srcId="{1B8CFD9A-A43D-4002-9086-DB2FD8D52F1A}" destId="{828D3C91-F837-4715-805C-FEF0BA8F44CF}" srcOrd="1" destOrd="0" presId="urn:microsoft.com/office/officeart/2005/8/layout/cycle2"/>
    <dgm:cxn modelId="{DE4CB5ED-43F1-4739-B099-448D7A777771}" type="presOf" srcId="{044F8665-E483-4E0A-8B78-30F310DBBFDE}" destId="{9E81A8E0-41AA-4A2F-A8D0-7CADED3F38AF}" srcOrd="1" destOrd="0" presId="urn:microsoft.com/office/officeart/2005/8/layout/cycle2"/>
    <dgm:cxn modelId="{1976797E-E0D5-44FD-AE65-AA7F4F71B15C}" srcId="{02EB807D-B3F3-46E3-BA0F-0960B4EA9586}" destId="{53923363-51D5-4C62-9C59-A6C09549EAA9}" srcOrd="4" destOrd="0" parTransId="{06A7FC1C-8649-45EA-B2B1-70C7B2070AE9}" sibTransId="{044F8665-E483-4E0A-8B78-30F310DBBFDE}"/>
    <dgm:cxn modelId="{6853B241-01A4-4018-9CB3-32CABD5E0EF1}" srcId="{02EB807D-B3F3-46E3-BA0F-0960B4EA9586}" destId="{61A8BD13-1DDA-469D-A98C-A3D62A83F681}" srcOrd="0" destOrd="0" parTransId="{0B386D39-473C-4F2E-B7A9-43CDBF667128}" sibTransId="{8F43785E-4A7F-4EEA-B6BF-DA9301E0FED6}"/>
    <dgm:cxn modelId="{DC0D5583-0DDB-4017-9316-22628BF29883}" type="presOf" srcId="{8F43785E-4A7F-4EEA-B6BF-DA9301E0FED6}" destId="{54980F06-3AD3-4774-A2B0-125EB2DB2562}" srcOrd="1" destOrd="0" presId="urn:microsoft.com/office/officeart/2005/8/layout/cycle2"/>
    <dgm:cxn modelId="{5F823F0D-FD33-4F32-A808-E06759323A11}" type="presOf" srcId="{2124464F-DF56-41C1-8C83-8E5352E297E6}" destId="{9F5626D6-B55B-4526-AB43-40AB633728D5}" srcOrd="0" destOrd="0" presId="urn:microsoft.com/office/officeart/2005/8/layout/cycle2"/>
    <dgm:cxn modelId="{2855A5C7-8F4E-4257-B328-9FB1E33978B2}" type="presOf" srcId="{11730584-EB60-4603-BF3F-01A1E15862E9}" destId="{FDD6926C-7A7B-452E-A515-E6A049956F21}" srcOrd="0" destOrd="0" presId="urn:microsoft.com/office/officeart/2005/8/layout/cycle2"/>
    <dgm:cxn modelId="{AE077D1A-F82D-43F1-A93A-A59FBD0D7BE2}" type="presOf" srcId="{6ECF2909-E49B-4B78-A079-226B5DEF235F}" destId="{632AE86C-92A6-4029-B38A-D4A4593B6842}" srcOrd="0" destOrd="0" presId="urn:microsoft.com/office/officeart/2005/8/layout/cycle2"/>
    <dgm:cxn modelId="{3E6F7CC5-225C-4DAD-8FBC-C46E82FACC05}" type="presOf" srcId="{6ECF2909-E49B-4B78-A079-226B5DEF235F}" destId="{96E00CC5-76F5-40C5-AAF6-5AC9B7F129D0}" srcOrd="1" destOrd="0" presId="urn:microsoft.com/office/officeart/2005/8/layout/cycle2"/>
    <dgm:cxn modelId="{54F72AD3-5154-4417-B725-0FBC057FA4C1}" type="presOf" srcId="{B7D3A382-0D6D-4CF9-9C74-C90419758E4B}" destId="{C21423B1-523B-419D-9DB7-F12C916173B3}" srcOrd="0" destOrd="0" presId="urn:microsoft.com/office/officeart/2005/8/layout/cycle2"/>
    <dgm:cxn modelId="{80C37F34-F550-45C3-8DC8-992A6B446815}" type="presOf" srcId="{8F43785E-4A7F-4EEA-B6BF-DA9301E0FED6}" destId="{BA744BFF-DEAD-4725-9757-D61E27094012}" srcOrd="0" destOrd="0" presId="urn:microsoft.com/office/officeart/2005/8/layout/cycle2"/>
    <dgm:cxn modelId="{06C90D56-945E-44F1-8004-3EA689AE2734}" type="presOf" srcId="{BF788A0D-7E90-49C4-A158-F95D4DDD22D7}" destId="{4A81D64A-264B-4205-A853-C95D68FAFEC5}" srcOrd="1" destOrd="0" presId="urn:microsoft.com/office/officeart/2005/8/layout/cycle2"/>
    <dgm:cxn modelId="{C2A2AC1F-F368-4BD9-BBF7-FAE57C147EB0}" type="presOf" srcId="{61A8BD13-1DDA-469D-A98C-A3D62A83F681}" destId="{D9CA9E68-8D20-443A-82F1-92B6B872B28D}" srcOrd="0" destOrd="0" presId="urn:microsoft.com/office/officeart/2005/8/layout/cycle2"/>
    <dgm:cxn modelId="{C80A151D-8C59-455A-9DBC-74B5153F0C56}" type="presOf" srcId="{E7AF0547-76E9-4099-9633-DFF43347914C}" destId="{A2E1D667-5F08-4437-8658-340B153B2496}" srcOrd="0" destOrd="0" presId="urn:microsoft.com/office/officeart/2005/8/layout/cycle2"/>
    <dgm:cxn modelId="{80195C4F-0385-4C4C-817C-0D79B4D3F41C}" srcId="{02EB807D-B3F3-46E3-BA0F-0960B4EA9586}" destId="{2124464F-DF56-41C1-8C83-8E5352E297E6}" srcOrd="8" destOrd="0" parTransId="{BE6EA219-0FBD-465B-925C-0C35E8D24696}" sibTransId="{2CEEAB2B-D25C-4A09-9AFD-9FEC43744B55}"/>
    <dgm:cxn modelId="{8E7B97C6-390E-4580-8439-2696A95EBADB}" type="presOf" srcId="{02EB807D-B3F3-46E3-BA0F-0960B4EA9586}" destId="{C6A11FE0-D631-43F9-BAB4-409C665D73B4}" srcOrd="0" destOrd="0" presId="urn:microsoft.com/office/officeart/2005/8/layout/cycle2"/>
    <dgm:cxn modelId="{5A09DD6F-40A1-4B61-9112-33ECB0F53E6F}" type="presOf" srcId="{3D91BA23-918C-4B6C-BFDF-CFB98EEFF915}" destId="{6834587C-97F9-406F-B722-5A61D8834EB6}" srcOrd="0" destOrd="0" presId="urn:microsoft.com/office/officeart/2005/8/layout/cycle2"/>
    <dgm:cxn modelId="{3B5FC312-143C-4FAA-89D4-71910C6451FB}" type="presOf" srcId="{D4FA4A4F-87C4-4FB1-AE55-3A6F153DFFDB}" destId="{1163EA43-0041-48D6-8904-410F0AF1EAA6}" srcOrd="1" destOrd="0" presId="urn:microsoft.com/office/officeart/2005/8/layout/cycle2"/>
    <dgm:cxn modelId="{4A987DB3-A8EE-4957-B1D9-9AA9C6455276}" srcId="{02EB807D-B3F3-46E3-BA0F-0960B4EA9586}" destId="{8765A014-0413-45C1-B898-D20416963E3D}" srcOrd="2" destOrd="0" parTransId="{932E6664-3E09-4AEE-BE16-25611245E770}" sibTransId="{D4FA4A4F-87C4-4FB1-AE55-3A6F153DFFDB}"/>
    <dgm:cxn modelId="{9629E7C5-EE4B-457C-A1BE-9D7101B843F2}" type="presOf" srcId="{69A4E4D7-F3AD-4AFC-8A27-E64EC6ABF33C}" destId="{88D8911D-E2A4-4D20-A4EC-1F875E193ECB}" srcOrd="0" destOrd="0" presId="urn:microsoft.com/office/officeart/2005/8/layout/cycle2"/>
    <dgm:cxn modelId="{55FD0304-FCEA-4165-9AB1-CA06583A1736}" type="presOf" srcId="{3490DEA5-566A-48C0-9AB7-85CDD7C37CD2}" destId="{05717EE1-01A6-4E39-A4CC-C26A8E59EADF}" srcOrd="1" destOrd="0" presId="urn:microsoft.com/office/officeart/2005/8/layout/cycle2"/>
    <dgm:cxn modelId="{9BF857FB-E527-41BA-BF9D-B4F393FF3297}" type="presOf" srcId="{1B8CFD9A-A43D-4002-9086-DB2FD8D52F1A}" destId="{389194AC-C980-4B07-BF89-62C613D86B6F}" srcOrd="0" destOrd="0" presId="urn:microsoft.com/office/officeart/2005/8/layout/cycle2"/>
    <dgm:cxn modelId="{BF87B253-2980-437F-9698-EF1258E22AF4}" srcId="{02EB807D-B3F3-46E3-BA0F-0960B4EA9586}" destId="{B7D3A382-0D6D-4CF9-9C74-C90419758E4B}" srcOrd="3" destOrd="0" parTransId="{90E0C745-0725-4635-BB50-FCC7E3528D9D}" sibTransId="{6ECF2909-E49B-4B78-A079-226B5DEF235F}"/>
    <dgm:cxn modelId="{973430C7-3290-4690-B2C5-509763716BD4}" type="presOf" srcId="{BF788A0D-7E90-49C4-A158-F95D4DDD22D7}" destId="{02C0AE10-0B06-439E-935E-C46B4282983E}" srcOrd="0" destOrd="0" presId="urn:microsoft.com/office/officeart/2005/8/layout/cycle2"/>
    <dgm:cxn modelId="{B4DFF4AB-3403-4954-A044-B2BDC1E237AF}" type="presOf" srcId="{8D90CAAE-C1EF-4541-A883-AE8E377400C4}" destId="{A39E6C6B-F57F-4626-AA2E-28D0EAB79143}" srcOrd="0" destOrd="0" presId="urn:microsoft.com/office/officeart/2005/8/layout/cycle2"/>
    <dgm:cxn modelId="{971957FA-A7DA-4BC1-A7C4-8B191691DE16}" type="presParOf" srcId="{C6A11FE0-D631-43F9-BAB4-409C665D73B4}" destId="{D9CA9E68-8D20-443A-82F1-92B6B872B28D}" srcOrd="0" destOrd="0" presId="urn:microsoft.com/office/officeart/2005/8/layout/cycle2"/>
    <dgm:cxn modelId="{5E892D34-D1D5-41CE-9D8A-7474D3E923E2}" type="presParOf" srcId="{C6A11FE0-D631-43F9-BAB4-409C665D73B4}" destId="{BA744BFF-DEAD-4725-9757-D61E27094012}" srcOrd="1" destOrd="0" presId="urn:microsoft.com/office/officeart/2005/8/layout/cycle2"/>
    <dgm:cxn modelId="{A281A142-7A6B-4C70-84C3-75AC459E042F}" type="presParOf" srcId="{BA744BFF-DEAD-4725-9757-D61E27094012}" destId="{54980F06-3AD3-4774-A2B0-125EB2DB2562}" srcOrd="0" destOrd="0" presId="urn:microsoft.com/office/officeart/2005/8/layout/cycle2"/>
    <dgm:cxn modelId="{3C0C2621-AF9C-41D4-9041-2CD2410C34C2}" type="presParOf" srcId="{C6A11FE0-D631-43F9-BAB4-409C665D73B4}" destId="{88D8911D-E2A4-4D20-A4EC-1F875E193ECB}" srcOrd="2" destOrd="0" presId="urn:microsoft.com/office/officeart/2005/8/layout/cycle2"/>
    <dgm:cxn modelId="{8FB5974F-3773-49D9-B600-B453A0330996}" type="presParOf" srcId="{C6A11FE0-D631-43F9-BAB4-409C665D73B4}" destId="{32674651-45D2-4D58-B7BE-0DF88F2AC8D0}" srcOrd="3" destOrd="0" presId="urn:microsoft.com/office/officeart/2005/8/layout/cycle2"/>
    <dgm:cxn modelId="{3ED6ECAF-140B-4C90-8C76-A7B75FD6B633}" type="presParOf" srcId="{32674651-45D2-4D58-B7BE-0DF88F2AC8D0}" destId="{59FE12FC-7598-4E1E-83CB-8ACC7D412231}" srcOrd="0" destOrd="0" presId="urn:microsoft.com/office/officeart/2005/8/layout/cycle2"/>
    <dgm:cxn modelId="{B67DFB4D-5D1F-4C4F-85E0-B019F3AF0DD8}" type="presParOf" srcId="{C6A11FE0-D631-43F9-BAB4-409C665D73B4}" destId="{06DFAAB6-5CD2-4F20-AF8C-CA51FFE1E1F9}" srcOrd="4" destOrd="0" presId="urn:microsoft.com/office/officeart/2005/8/layout/cycle2"/>
    <dgm:cxn modelId="{91B82613-A964-4839-89E2-1C8D7AB6C8A1}" type="presParOf" srcId="{C6A11FE0-D631-43F9-BAB4-409C665D73B4}" destId="{16F6969F-E584-452C-89E2-A3FA50351783}" srcOrd="5" destOrd="0" presId="urn:microsoft.com/office/officeart/2005/8/layout/cycle2"/>
    <dgm:cxn modelId="{06E08B3E-E304-42E1-861C-5BA347078325}" type="presParOf" srcId="{16F6969F-E584-452C-89E2-A3FA50351783}" destId="{1163EA43-0041-48D6-8904-410F0AF1EAA6}" srcOrd="0" destOrd="0" presId="urn:microsoft.com/office/officeart/2005/8/layout/cycle2"/>
    <dgm:cxn modelId="{E1791145-A94E-464D-8DC3-A9118632C94A}" type="presParOf" srcId="{C6A11FE0-D631-43F9-BAB4-409C665D73B4}" destId="{C21423B1-523B-419D-9DB7-F12C916173B3}" srcOrd="6" destOrd="0" presId="urn:microsoft.com/office/officeart/2005/8/layout/cycle2"/>
    <dgm:cxn modelId="{59D47918-63B9-40D5-8347-D3C4C8C65213}" type="presParOf" srcId="{C6A11FE0-D631-43F9-BAB4-409C665D73B4}" destId="{632AE86C-92A6-4029-B38A-D4A4593B6842}" srcOrd="7" destOrd="0" presId="urn:microsoft.com/office/officeart/2005/8/layout/cycle2"/>
    <dgm:cxn modelId="{BE55D7E6-F43E-4C8F-BF1F-BDAE30D3A55E}" type="presParOf" srcId="{632AE86C-92A6-4029-B38A-D4A4593B6842}" destId="{96E00CC5-76F5-40C5-AAF6-5AC9B7F129D0}" srcOrd="0" destOrd="0" presId="urn:microsoft.com/office/officeart/2005/8/layout/cycle2"/>
    <dgm:cxn modelId="{97A6118F-0F50-4058-AB73-DAD685320F75}" type="presParOf" srcId="{C6A11FE0-D631-43F9-BAB4-409C665D73B4}" destId="{07D8B692-0441-4771-B74F-5499B70914EF}" srcOrd="8" destOrd="0" presId="urn:microsoft.com/office/officeart/2005/8/layout/cycle2"/>
    <dgm:cxn modelId="{146C7DD3-50F4-4074-972F-64F230B58C57}" type="presParOf" srcId="{C6A11FE0-D631-43F9-BAB4-409C665D73B4}" destId="{1BF8C9A9-311F-42AD-BF0D-EB0C7A3AB768}" srcOrd="9" destOrd="0" presId="urn:microsoft.com/office/officeart/2005/8/layout/cycle2"/>
    <dgm:cxn modelId="{8836B266-5B2D-4BFB-8614-E058B57C2D64}" type="presParOf" srcId="{1BF8C9A9-311F-42AD-BF0D-EB0C7A3AB768}" destId="{9E81A8E0-41AA-4A2F-A8D0-7CADED3F38AF}" srcOrd="0" destOrd="0" presId="urn:microsoft.com/office/officeart/2005/8/layout/cycle2"/>
    <dgm:cxn modelId="{5290AAC8-D213-4E85-A859-ACEE9952358C}" type="presParOf" srcId="{C6A11FE0-D631-43F9-BAB4-409C665D73B4}" destId="{46EB616B-9850-4B16-897E-DA4AA2DB64EE}" srcOrd="10" destOrd="0" presId="urn:microsoft.com/office/officeart/2005/8/layout/cycle2"/>
    <dgm:cxn modelId="{2B787414-D246-4439-BC46-AD71756CD898}" type="presParOf" srcId="{C6A11FE0-D631-43F9-BAB4-409C665D73B4}" destId="{A39E6C6B-F57F-4626-AA2E-28D0EAB79143}" srcOrd="11" destOrd="0" presId="urn:microsoft.com/office/officeart/2005/8/layout/cycle2"/>
    <dgm:cxn modelId="{24454949-1A84-4A86-B21C-C763231857AE}" type="presParOf" srcId="{A39E6C6B-F57F-4626-AA2E-28D0EAB79143}" destId="{B303FF91-44FB-41A7-A946-C4AB10421C0F}" srcOrd="0" destOrd="0" presId="urn:microsoft.com/office/officeart/2005/8/layout/cycle2"/>
    <dgm:cxn modelId="{FB50B707-F8FD-4186-83BF-A8E0635C5B6B}" type="presParOf" srcId="{C6A11FE0-D631-43F9-BAB4-409C665D73B4}" destId="{FDD6926C-7A7B-452E-A515-E6A049956F21}" srcOrd="12" destOrd="0" presId="urn:microsoft.com/office/officeart/2005/8/layout/cycle2"/>
    <dgm:cxn modelId="{736D2688-3023-4F3E-A740-681A06BC7462}" type="presParOf" srcId="{C6A11FE0-D631-43F9-BAB4-409C665D73B4}" destId="{02C0AE10-0B06-439E-935E-C46B4282983E}" srcOrd="13" destOrd="0" presId="urn:microsoft.com/office/officeart/2005/8/layout/cycle2"/>
    <dgm:cxn modelId="{D9E639FF-7F67-448F-82E0-35A17F0D6944}" type="presParOf" srcId="{02C0AE10-0B06-439E-935E-C46B4282983E}" destId="{4A81D64A-264B-4205-A853-C95D68FAFEC5}" srcOrd="0" destOrd="0" presId="urn:microsoft.com/office/officeart/2005/8/layout/cycle2"/>
    <dgm:cxn modelId="{603A00B5-D446-4F28-89A2-78C3C6AA6ECB}" type="presParOf" srcId="{C6A11FE0-D631-43F9-BAB4-409C665D73B4}" destId="{6834587C-97F9-406F-B722-5A61D8834EB6}" srcOrd="14" destOrd="0" presId="urn:microsoft.com/office/officeart/2005/8/layout/cycle2"/>
    <dgm:cxn modelId="{DEDB02D6-19D9-4F68-B6B7-5B4B323FEB11}" type="presParOf" srcId="{C6A11FE0-D631-43F9-BAB4-409C665D73B4}" destId="{389194AC-C980-4B07-BF89-62C613D86B6F}" srcOrd="15" destOrd="0" presId="urn:microsoft.com/office/officeart/2005/8/layout/cycle2"/>
    <dgm:cxn modelId="{FBD68B31-1FD1-4936-9D09-15E6031AB5C0}" type="presParOf" srcId="{389194AC-C980-4B07-BF89-62C613D86B6F}" destId="{828D3C91-F837-4715-805C-FEF0BA8F44CF}" srcOrd="0" destOrd="0" presId="urn:microsoft.com/office/officeart/2005/8/layout/cycle2"/>
    <dgm:cxn modelId="{03409275-F826-4C60-AC57-683D785D5F46}" type="presParOf" srcId="{C6A11FE0-D631-43F9-BAB4-409C665D73B4}" destId="{9F5626D6-B55B-4526-AB43-40AB633728D5}" srcOrd="16" destOrd="0" presId="urn:microsoft.com/office/officeart/2005/8/layout/cycle2"/>
    <dgm:cxn modelId="{F762F736-5C80-4876-8E2F-32DBB2412DEB}" type="presParOf" srcId="{C6A11FE0-D631-43F9-BAB4-409C665D73B4}" destId="{B51027FA-58E3-4D0F-A137-08CE706F3661}" srcOrd="17" destOrd="0" presId="urn:microsoft.com/office/officeart/2005/8/layout/cycle2"/>
    <dgm:cxn modelId="{2A653203-3EE9-4DAE-8962-7DBF7EB2E7B9}" type="presParOf" srcId="{B51027FA-58E3-4D0F-A137-08CE706F3661}" destId="{20B2F212-568A-4A8D-81DA-3E4964DC9E91}" srcOrd="0" destOrd="0" presId="urn:microsoft.com/office/officeart/2005/8/layout/cycle2"/>
    <dgm:cxn modelId="{02F81AFC-11DE-416F-83DD-A731FF062E96}" type="presParOf" srcId="{C6A11FE0-D631-43F9-BAB4-409C665D73B4}" destId="{A2E1D667-5F08-4437-8658-340B153B2496}" srcOrd="18" destOrd="0" presId="urn:microsoft.com/office/officeart/2005/8/layout/cycle2"/>
    <dgm:cxn modelId="{156ADF96-649C-47C2-AA9F-8261BE237E3C}" type="presParOf" srcId="{C6A11FE0-D631-43F9-BAB4-409C665D73B4}" destId="{AD41AB8A-C766-4749-8014-E1156A5BEB7A}" srcOrd="19" destOrd="0" presId="urn:microsoft.com/office/officeart/2005/8/layout/cycle2"/>
    <dgm:cxn modelId="{781BD47F-6ECF-4527-AC73-ECC944B3B2EC}" type="presParOf" srcId="{AD41AB8A-C766-4749-8014-E1156A5BEB7A}" destId="{05717EE1-01A6-4E39-A4CC-C26A8E59EADF}" srcOrd="0" destOrd="0" presId="urn:microsoft.com/office/officeart/2005/8/layout/cycle2"/>
  </dgm:cxnLst>
  <dgm:bg/>
  <dgm:whole/>
</dgm:dataModel>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B8F366-6A8C-4330-9F8C-3661A2677F0C}" type="datetimeFigureOut">
              <a:rPr lang="en-US" smtClean="0"/>
              <a:pPr/>
              <a:t>4/15/2009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7AA50F-AB7E-4A14-9DD2-C988691C5F32}"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A7AA50F-AB7E-4A14-9DD2-C988691C5F32}" type="slidenum">
              <a:rPr lang="en-GB" smtClean="0"/>
              <a:pPr/>
              <a:t>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931575-088B-4E11-95C2-AABB1A5640E6}" type="datetimeFigureOut">
              <a:rPr lang="en-US" smtClean="0"/>
              <a:pPr/>
              <a:t>4/15/2009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931575-088B-4E11-95C2-AABB1A5640E6}" type="datetimeFigureOut">
              <a:rPr lang="en-US" smtClean="0"/>
              <a:pPr/>
              <a:t>4/15/2009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931575-088B-4E11-95C2-AABB1A5640E6}" type="datetimeFigureOut">
              <a:rPr lang="en-US" smtClean="0"/>
              <a:pPr/>
              <a:t>4/15/2009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931575-088B-4E11-95C2-AABB1A5640E6}" type="datetimeFigureOut">
              <a:rPr lang="en-US" smtClean="0"/>
              <a:pPr/>
              <a:t>4/15/2009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931575-088B-4E11-95C2-AABB1A5640E6}" type="datetimeFigureOut">
              <a:rPr lang="en-US" smtClean="0"/>
              <a:pPr/>
              <a:t>4/15/2009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931575-088B-4E11-95C2-AABB1A5640E6}" type="datetimeFigureOut">
              <a:rPr lang="en-US" smtClean="0"/>
              <a:pPr/>
              <a:t>4/15/2009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A931575-088B-4E11-95C2-AABB1A5640E6}" type="datetimeFigureOut">
              <a:rPr lang="en-US" smtClean="0"/>
              <a:pPr/>
              <a:t>4/15/2009</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59269BB4-71D4-4676-9312-183B07AE0374}"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A931575-088B-4E11-95C2-AABB1A5640E6}" type="datetimeFigureOut">
              <a:rPr lang="en-US" smtClean="0"/>
              <a:pPr/>
              <a:t>4/15/2009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A931575-088B-4E11-95C2-AABB1A5640E6}" type="datetimeFigureOut">
              <a:rPr lang="en-US" smtClean="0"/>
              <a:pPr/>
              <a:t>4/15/2009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A931575-088B-4E11-95C2-AABB1A5640E6}" type="datetimeFigureOut">
              <a:rPr lang="en-US" smtClean="0"/>
              <a:pPr/>
              <a:t>4/15/2009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931575-088B-4E11-95C2-AABB1A5640E6}" type="datetimeFigureOut">
              <a:rPr lang="en-US" smtClean="0"/>
              <a:pPr/>
              <a:t>4/15/2009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A931575-088B-4E11-95C2-AABB1A5640E6}" type="datetimeFigureOut">
              <a:rPr lang="en-US" smtClean="0"/>
              <a:pPr/>
              <a:t>4/15/2009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A931575-088B-4E11-95C2-AABB1A5640E6}" type="datetimeFigureOut">
              <a:rPr lang="en-US" smtClean="0"/>
              <a:pPr/>
              <a:t>4/15/2009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59269BB4-71D4-4676-9312-183B07AE0374}"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A931575-088B-4E11-95C2-AABB1A5640E6}" type="datetimeFigureOut">
              <a:rPr lang="en-US" smtClean="0"/>
              <a:pPr/>
              <a:t>4/15/2009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269BB4-71D4-4676-9312-183B07AE037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931575-088B-4E11-95C2-AABB1A5640E6}" type="datetimeFigureOut">
              <a:rPr lang="en-US" smtClean="0"/>
              <a:pPr/>
              <a:t>4/15/2009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269BB4-71D4-4676-9312-183B07AE037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931575-088B-4E11-95C2-AABB1A5640E6}" type="datetimeFigureOut">
              <a:rPr lang="en-US" smtClean="0"/>
              <a:pPr/>
              <a:t>4/15/2009</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9269BB4-71D4-4676-9312-183B07AE0374}"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images.google.ae/imgres?imgurl=http://img244.imageshack.us/img244/200/mekanb7.jpg&amp;imgrefurl=http://forum.jro7i.com/f20/t17314.html&amp;usg=__9D23jwBxaRpaA7Kj8K3x1BTpnBE=&amp;h=409&amp;w=450&amp;sz=121&amp;hl=ar&amp;start=1&amp;tbnid=7LqePs8DAqi-LM:&amp;tbnh=115&amp;tbnw=127&amp;prev=/images?q=%D8%A7%D9%84%D8%B9%D9%85%D8%B1%D8%A9&amp;gbv=2&amp;hl=ar"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images.google.ae/imgres?imgurl=http://i135.photobucket.com/albums/q132/ocianacafe/shokeirkaaba.jpg&amp;imgrefurl=http://www.startimes2.com/f.aspx?t=13092719&amp;usg=__LFwzigZnRvZtUM442F5dgQEoObs=&amp;h=600&amp;w=800&amp;sz=231&amp;hl=ar&amp;start=4&amp;tbnid=l094Zqxd0QOTdM:&amp;tbnh=107&amp;tbnw=143&amp;prev=/images?q=%D8%A7%D9%84%D8%AD%D9%84%D9%82+%D8%A3%D9%88+%D8%A7%D9%84%D8%AA%D9%82%D8%B5%D9%8A%D8%B1&amp;gbv=2&amp;hl=ar" TargetMode="Externa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images.google.ae/imgres?imgurl=http://www.alriyadh.com/2005/12/30/img/302747.jpg&amp;imgrefurl=http://www.alriyadh.com/2005/12/30/article119171.html&amp;usg=__Cqrml8WQQ_CxwFRKTxYc9nEa1cQ=&amp;h=296&amp;w=439&amp;sz=40&amp;hl=ar&amp;start=10&amp;tbnid=u5rPLqNy-TYv8M:&amp;tbnh=86&amp;tbnw=127&amp;prev=/images?q=%D8%A7%D9%84%D8%B9%D9%85%D8%B1%D8%A9&amp;gbv=2&amp;hl=ar"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images.google.ae/imgres?imgurl=http://up.qatarw.com/get-11-2008-x55a_com_dz2930vw.jpg&amp;imgrefurl=http://vb.rw-gs.com/showthread.php?t=1176&amp;usg=__Lyx9YFQFUtZb4LvDwIMpZYwJxK8=&amp;h=768&amp;w=1152&amp;sz=1201&amp;hl=ar&amp;start=9&amp;tbnid=5Gazb8S06l944M:&amp;tbnh=100&amp;tbnw=150&amp;prev=/images?q=%D8%A7%D9%84%D8%AD%D9%84%D9%82+%D8%A3%D9%88+%D8%A7%D9%84%D8%AA%D9%82%D8%B5%D9%8A%D8%B1&amp;gbv=2&amp;hl=ar"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images.google.ae/imgres?imgurl=http://www.alriyadh.com/2005/12/30/img/302747.jpg&amp;imgrefurl=http://www.alriyadh.com/2005/12/30/article119171.html&amp;usg=__Cqrml8WQQ_CxwFRKTxYc9nEa1cQ=&amp;h=296&amp;w=439&amp;sz=40&amp;hl=ar&amp;start=10&amp;tbnid=u5rPLqNy-TYv8M:&amp;tbnh=86&amp;tbnw=127&amp;prev=/images?q=%D8%A7%D9%84%D8%B9%D9%85%D8%B1%D8%A9&amp;gbv=2&amp;hl=ar" TargetMode="Externa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572132" y="433968"/>
            <a:ext cx="3357554" cy="923330"/>
          </a:xfrm>
          <a:prstGeom prst="rect">
            <a:avLst/>
          </a:prstGeom>
          <a:noFill/>
        </p:spPr>
        <p:txBody>
          <a:bodyPr wrap="square" rtlCol="0">
            <a:spAutoFit/>
          </a:bodyPr>
          <a:lstStyle/>
          <a:p>
            <a:pPr algn="r" rtl="1"/>
            <a:r>
              <a:rPr lang="ar-AE" dirty="0" smtClean="0">
                <a:solidFill>
                  <a:srgbClr val="893339"/>
                </a:solidFill>
              </a:rPr>
              <a:t>وزارة التربية والتعليم </a:t>
            </a:r>
          </a:p>
          <a:p>
            <a:pPr algn="r" rtl="1"/>
            <a:r>
              <a:rPr lang="ar-AE" dirty="0" smtClean="0">
                <a:solidFill>
                  <a:schemeClr val="accent5">
                    <a:lumMod val="60000"/>
                    <a:lumOff val="40000"/>
                  </a:schemeClr>
                </a:solidFill>
              </a:rPr>
              <a:t>منطقة الشارقة التعليمية</a:t>
            </a:r>
          </a:p>
          <a:p>
            <a:pPr algn="r" rtl="1"/>
            <a:r>
              <a:rPr lang="ar-AE" dirty="0" smtClean="0">
                <a:solidFill>
                  <a:schemeClr val="accent2">
                    <a:lumMod val="75000"/>
                  </a:schemeClr>
                </a:solidFill>
              </a:rPr>
              <a:t>مدرسة المنار النموذجية</a:t>
            </a:r>
            <a:endParaRPr lang="en-GB" dirty="0">
              <a:solidFill>
                <a:schemeClr val="accent2">
                  <a:lumMod val="75000"/>
                </a:schemeClr>
              </a:solidFill>
            </a:endParaRPr>
          </a:p>
        </p:txBody>
      </p:sp>
      <p:sp>
        <p:nvSpPr>
          <p:cNvPr id="5" name="Rectangle 4"/>
          <p:cNvSpPr/>
          <p:nvPr/>
        </p:nvSpPr>
        <p:spPr>
          <a:xfrm rot="20372934">
            <a:off x="252728" y="1222514"/>
            <a:ext cx="3902863" cy="707886"/>
          </a:xfrm>
          <a:prstGeom prst="rect">
            <a:avLst/>
          </a:prstGeom>
          <a:gradFill flip="none" rotWithShape="1">
            <a:gsLst>
              <a:gs pos="0">
                <a:schemeClr val="accent2">
                  <a:tint val="70000"/>
                  <a:satMod val="130000"/>
                </a:schemeClr>
              </a:gs>
              <a:gs pos="43000">
                <a:schemeClr val="accent2">
                  <a:tint val="44000"/>
                  <a:satMod val="165000"/>
                </a:schemeClr>
              </a:gs>
              <a:gs pos="93000">
                <a:schemeClr val="accent2">
                  <a:tint val="15000"/>
                  <a:satMod val="165000"/>
                </a:schemeClr>
              </a:gs>
              <a:gs pos="100000">
                <a:schemeClr val="accent2">
                  <a:tint val="5000"/>
                  <a:satMod val="250000"/>
                </a:schemeClr>
              </a:gs>
            </a:gsLst>
            <a:path path="circle">
              <a:fillToRect t="100000" r="100000"/>
            </a:path>
            <a:tileRect l="-100000" b="-100000"/>
          </a:gradFill>
          <a:ln/>
          <a:effectLst>
            <a:outerShdw blurRad="57150" dist="38100" dir="5400000" algn="ctr" rotWithShape="0">
              <a:schemeClr val="accent2">
                <a:shade val="9000"/>
                <a:satMod val="105000"/>
                <a:alpha val="48000"/>
              </a:schemeClr>
            </a:outerShdw>
            <a:softEdge rad="31750"/>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a:spAutoFit/>
          </a:bodyPr>
          <a:lstStyle/>
          <a:p>
            <a:pPr algn="ctr"/>
            <a:r>
              <a:rPr lang="ar-AE" sz="4000" b="1" cap="none" spc="200" dirty="0" smtClean="0">
                <a:ln w="29210">
                  <a:solidFill>
                    <a:schemeClr val="accent3">
                      <a:tint val="10000"/>
                    </a:schemeClr>
                  </a:solidFill>
                </a:ln>
                <a:solidFill>
                  <a:schemeClr val="accent3">
                    <a:satMod val="200000"/>
                    <a:alpha val="50000"/>
                  </a:schemeClr>
                </a:solidFill>
                <a:latin typeface="Arial Unicode MS" pitchFamily="34" charset="-128"/>
                <a:ea typeface="Arial Unicode MS" pitchFamily="34" charset="-128"/>
                <a:cs typeface="Diwani Bent" pitchFamily="2" charset="-78"/>
              </a:rPr>
              <a:t>بسم الله الرحمن الرحيم</a:t>
            </a:r>
            <a:endParaRPr lang="en-US" sz="4000" b="1" cap="none" spc="200" dirty="0">
              <a:ln w="29210">
                <a:solidFill>
                  <a:schemeClr val="accent3">
                    <a:tint val="10000"/>
                  </a:schemeClr>
                </a:solidFill>
              </a:ln>
              <a:solidFill>
                <a:schemeClr val="accent3">
                  <a:satMod val="200000"/>
                  <a:alpha val="50000"/>
                </a:schemeClr>
              </a:solidFill>
              <a:latin typeface="Arial Unicode MS" pitchFamily="34" charset="-128"/>
              <a:ea typeface="Arial Unicode MS" pitchFamily="34" charset="-128"/>
              <a:cs typeface="Diwani Bent" pitchFamily="2" charset="-78"/>
            </a:endParaRPr>
          </a:p>
        </p:txBody>
      </p:sp>
      <p:sp>
        <p:nvSpPr>
          <p:cNvPr id="7" name="TextBox 6"/>
          <p:cNvSpPr txBox="1"/>
          <p:nvPr/>
        </p:nvSpPr>
        <p:spPr>
          <a:xfrm>
            <a:off x="5715008" y="5214950"/>
            <a:ext cx="3071834" cy="1200329"/>
          </a:xfrm>
          <a:prstGeom prst="rect">
            <a:avLst/>
          </a:prstGeom>
          <a:noFill/>
        </p:spPr>
        <p:txBody>
          <a:bodyPr wrap="square" rtlCol="0">
            <a:spAutoFit/>
          </a:bodyPr>
          <a:lstStyle/>
          <a:p>
            <a:pPr algn="ctr" rtl="1"/>
            <a:r>
              <a:rPr lang="ar-AE" sz="2400" dirty="0" smtClean="0">
                <a:solidFill>
                  <a:schemeClr val="accent3">
                    <a:lumMod val="75000"/>
                  </a:schemeClr>
                </a:solidFill>
                <a:effectLst>
                  <a:outerShdw blurRad="38100" dist="38100" dir="2700000" algn="tl">
                    <a:srgbClr val="000000">
                      <a:alpha val="43137"/>
                    </a:srgbClr>
                  </a:outerShdw>
                </a:effectLst>
                <a:cs typeface="DecoType Naskh Variants" pitchFamily="2" charset="-78"/>
              </a:rPr>
              <a:t>اسم الطالبة : </a:t>
            </a:r>
            <a:r>
              <a:rPr lang="ar-AE" sz="2400" dirty="0" smtClean="0">
                <a:solidFill>
                  <a:srgbClr val="D23232"/>
                </a:solidFill>
                <a:effectLst>
                  <a:outerShdw blurRad="38100" dist="38100" dir="2700000" algn="tl">
                    <a:srgbClr val="000000">
                      <a:alpha val="43137"/>
                    </a:srgbClr>
                  </a:outerShdw>
                </a:effectLst>
                <a:cs typeface="DecoType Naskh Variants" pitchFamily="2" charset="-78"/>
              </a:rPr>
              <a:t>ندى حسن محمد </a:t>
            </a:r>
            <a:r>
              <a:rPr lang="ar-AE" sz="2400" dirty="0" smtClean="0">
                <a:solidFill>
                  <a:schemeClr val="accent3">
                    <a:lumMod val="75000"/>
                  </a:schemeClr>
                </a:solidFill>
                <a:effectLst>
                  <a:outerShdw blurRad="38100" dist="38100" dir="2700000" algn="tl">
                    <a:srgbClr val="000000">
                      <a:alpha val="43137"/>
                    </a:srgbClr>
                  </a:outerShdw>
                </a:effectLst>
                <a:cs typeface="DecoType Naskh Variants" pitchFamily="2" charset="-78"/>
              </a:rPr>
              <a:t>..</a:t>
            </a:r>
          </a:p>
          <a:p>
            <a:pPr algn="ctr" rtl="1"/>
            <a:endParaRPr lang="ar-AE" sz="2400" dirty="0" smtClean="0">
              <a:solidFill>
                <a:schemeClr val="accent3">
                  <a:lumMod val="75000"/>
                </a:schemeClr>
              </a:solidFill>
              <a:effectLst>
                <a:outerShdw blurRad="38100" dist="38100" dir="2700000" algn="tl">
                  <a:srgbClr val="000000">
                    <a:alpha val="43137"/>
                  </a:srgbClr>
                </a:outerShdw>
              </a:effectLst>
              <a:cs typeface="DecoType Naskh Variants" pitchFamily="2" charset="-78"/>
            </a:endParaRPr>
          </a:p>
          <a:p>
            <a:pPr algn="ctr" rtl="1"/>
            <a:r>
              <a:rPr lang="ar-AE" sz="2400" dirty="0" smtClean="0">
                <a:solidFill>
                  <a:schemeClr val="accent3">
                    <a:lumMod val="75000"/>
                  </a:schemeClr>
                </a:solidFill>
                <a:effectLst>
                  <a:outerShdw blurRad="38100" dist="38100" dir="2700000" algn="tl">
                    <a:srgbClr val="000000">
                      <a:alpha val="43137"/>
                    </a:srgbClr>
                  </a:outerShdw>
                </a:effectLst>
                <a:cs typeface="DecoType Naskh Variants" pitchFamily="2" charset="-78"/>
              </a:rPr>
              <a:t>بإشراف المعلمة </a:t>
            </a:r>
            <a:r>
              <a:rPr lang="ar-AE" sz="2400" dirty="0" smtClean="0">
                <a:solidFill>
                  <a:schemeClr val="accent3">
                    <a:lumMod val="60000"/>
                    <a:lumOff val="40000"/>
                  </a:schemeClr>
                </a:solidFill>
                <a:effectLst>
                  <a:outerShdw blurRad="38100" dist="38100" dir="2700000" algn="tl">
                    <a:srgbClr val="000000">
                      <a:alpha val="43137"/>
                    </a:srgbClr>
                  </a:outerShdw>
                </a:effectLst>
                <a:cs typeface="DecoType Naskh Variants" pitchFamily="2" charset="-78"/>
              </a:rPr>
              <a:t>: </a:t>
            </a:r>
            <a:r>
              <a:rPr lang="ar-AE" sz="2400" dirty="0" smtClean="0">
                <a:solidFill>
                  <a:schemeClr val="accent2">
                    <a:lumMod val="60000"/>
                    <a:lumOff val="40000"/>
                  </a:schemeClr>
                </a:solidFill>
                <a:effectLst>
                  <a:outerShdw blurRad="38100" dist="38100" dir="2700000" algn="tl">
                    <a:srgbClr val="000000">
                      <a:alpha val="43137"/>
                    </a:srgbClr>
                  </a:outerShdw>
                </a:effectLst>
                <a:cs typeface="DecoType Naskh Variants" pitchFamily="2" charset="-78"/>
              </a:rPr>
              <a:t>مريم  السلمان </a:t>
            </a:r>
            <a:r>
              <a:rPr lang="ar-AE" sz="2400" dirty="0" smtClean="0">
                <a:solidFill>
                  <a:schemeClr val="accent3">
                    <a:lumMod val="75000"/>
                  </a:schemeClr>
                </a:solidFill>
                <a:effectLst>
                  <a:outerShdw blurRad="38100" dist="38100" dir="2700000" algn="tl">
                    <a:srgbClr val="000000">
                      <a:alpha val="43137"/>
                    </a:srgbClr>
                  </a:outerShdw>
                </a:effectLst>
                <a:cs typeface="DecoType Naskh Variants" pitchFamily="2" charset="-78"/>
              </a:rPr>
              <a:t>..</a:t>
            </a:r>
            <a:endParaRPr lang="en-GB" sz="2400" dirty="0">
              <a:solidFill>
                <a:schemeClr val="accent3">
                  <a:lumMod val="75000"/>
                </a:schemeClr>
              </a:solidFill>
              <a:effectLst>
                <a:outerShdw blurRad="38100" dist="38100" dir="2700000" algn="tl">
                  <a:srgbClr val="000000">
                    <a:alpha val="43137"/>
                  </a:srgbClr>
                </a:outerShdw>
              </a:effectLst>
              <a:cs typeface="DecoType Naskh Variants" pitchFamily="2" charset="-78"/>
            </a:endParaRPr>
          </a:p>
        </p:txBody>
      </p:sp>
      <p:sp>
        <p:nvSpPr>
          <p:cNvPr id="8" name="Rectangle 7"/>
          <p:cNvSpPr/>
          <p:nvPr/>
        </p:nvSpPr>
        <p:spPr>
          <a:xfrm>
            <a:off x="2786050" y="2500306"/>
            <a:ext cx="3882794" cy="1938992"/>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ar-AE" sz="12000" b="1" cap="none" spc="0" dirty="0" smtClean="0">
                <a:ln w="11430"/>
                <a:solidFill>
                  <a:schemeClr val="accent2">
                    <a:lumMod val="60000"/>
                    <a:lumOff val="40000"/>
                  </a:schemeClr>
                </a:solidFill>
                <a:effectLst>
                  <a:outerShdw blurRad="50800" dist="39000" dir="5460000" algn="tl">
                    <a:srgbClr val="000000">
                      <a:alpha val="38000"/>
                    </a:srgbClr>
                  </a:outerShdw>
                </a:effectLst>
                <a:cs typeface="Old Antic Outline Shaded" pitchFamily="2" charset="-78"/>
              </a:rPr>
              <a:t>الـعـمـرة</a:t>
            </a:r>
            <a:endParaRPr lang="en-US" sz="12000" b="1" cap="none" spc="0" dirty="0">
              <a:ln w="11430"/>
              <a:solidFill>
                <a:schemeClr val="accent2">
                  <a:lumMod val="60000"/>
                  <a:lumOff val="40000"/>
                </a:schemeClr>
              </a:solidFill>
              <a:effectLst>
                <a:outerShdw blurRad="50800" dist="39000" dir="5460000" algn="tl">
                  <a:srgbClr val="000000">
                    <a:alpha val="38000"/>
                  </a:srgbClr>
                </a:outerShdw>
              </a:effectLst>
              <a:cs typeface="Old Antic Outline Shaded" pitchFamily="2" charset="-78"/>
            </a:endParaRPr>
          </a:p>
        </p:txBody>
      </p:sp>
      <p:pic>
        <p:nvPicPr>
          <p:cNvPr id="19458" name="Picture 2" descr="http://tbn2.google.com/images?q=tbn:7LqePs8DAqi-LM:http://img244.imageshack.us/img244/200/mekanb7.jpg">
            <a:hlinkClick r:id="rId3"/>
          </p:cNvPr>
          <p:cNvPicPr>
            <a:picLocks noChangeAspect="1" noChangeArrowheads="1"/>
          </p:cNvPicPr>
          <p:nvPr/>
        </p:nvPicPr>
        <p:blipFill>
          <a:blip r:embed="rId4"/>
          <a:srcRect/>
          <a:stretch>
            <a:fillRect/>
          </a:stretch>
        </p:blipFill>
        <p:spPr bwMode="auto">
          <a:xfrm>
            <a:off x="928662" y="4071942"/>
            <a:ext cx="1735631" cy="1571636"/>
          </a:xfrm>
          <a:prstGeom prst="rect">
            <a:avLst/>
          </a:prstGeom>
          <a:noFill/>
        </p:spPr>
      </p:pic>
    </p:spTree>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4" presetClass="emph" presetSubtype="0" fill="hold" grpId="0" nodeType="clickEffect">
                                  <p:stCondLst>
                                    <p:cond delay="0"/>
                                  </p:stCondLst>
                                  <p:iterate type="lt">
                                    <p:tmPct val="10000"/>
                                  </p:iterate>
                                  <p:childTnLst>
                                    <p:animMotion origin="layout" path="M 0.0 0.0 L 0.0 -0.07213" pathEditMode="relative" ptsTypes="">
                                      <p:cBhvr>
                                        <p:cTn id="11" dur="250" accel="50000" decel="50000" autoRev="1" fill="hold">
                                          <p:stCondLst>
                                            <p:cond delay="0"/>
                                          </p:stCondLst>
                                        </p:cTn>
                                        <p:tgtEl>
                                          <p:spTgt spid="4"/>
                                        </p:tgtEl>
                                        <p:attrNameLst>
                                          <p:attrName>ppt_x</p:attrName>
                                          <p:attrName>ppt_y</p:attrName>
                                        </p:attrNameLst>
                                      </p:cBhvr>
                                    </p:animMotion>
                                    <p:animRot by="1500000">
                                      <p:cBhvr>
                                        <p:cTn id="12" dur="125" fill="hold">
                                          <p:stCondLst>
                                            <p:cond delay="0"/>
                                          </p:stCondLst>
                                        </p:cTn>
                                        <p:tgtEl>
                                          <p:spTgt spid="4"/>
                                        </p:tgtEl>
                                        <p:attrNameLst>
                                          <p:attrName>r</p:attrName>
                                        </p:attrNameLst>
                                      </p:cBhvr>
                                    </p:animRot>
                                    <p:animRot by="-1500000">
                                      <p:cBhvr>
                                        <p:cTn id="13" dur="125" fill="hold">
                                          <p:stCondLst>
                                            <p:cond delay="125"/>
                                          </p:stCondLst>
                                        </p:cTn>
                                        <p:tgtEl>
                                          <p:spTgt spid="4"/>
                                        </p:tgtEl>
                                        <p:attrNameLst>
                                          <p:attrName>r</p:attrName>
                                        </p:attrNameLst>
                                      </p:cBhvr>
                                    </p:animRot>
                                    <p:animRot by="-1500000">
                                      <p:cBhvr>
                                        <p:cTn id="14" dur="125" fill="hold">
                                          <p:stCondLst>
                                            <p:cond delay="250"/>
                                          </p:stCondLst>
                                        </p:cTn>
                                        <p:tgtEl>
                                          <p:spTgt spid="4"/>
                                        </p:tgtEl>
                                        <p:attrNameLst>
                                          <p:attrName>r</p:attrName>
                                        </p:attrNameLst>
                                      </p:cBhvr>
                                    </p:animRot>
                                    <p:animRot by="1500000">
                                      <p:cBhvr>
                                        <p:cTn id="15" dur="125" fill="hold">
                                          <p:stCondLst>
                                            <p:cond delay="375"/>
                                          </p:stCondLst>
                                        </p:cTn>
                                        <p:tgtEl>
                                          <p:spTgt spid="4"/>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nodeType="clickEffect">
                                  <p:stCondLst>
                                    <p:cond delay="0"/>
                                  </p:stCondLst>
                                  <p:childTnLst>
                                    <p:set>
                                      <p:cBhvr>
                                        <p:cTn id="19" dur="1" fill="hold">
                                          <p:stCondLst>
                                            <p:cond delay="0"/>
                                          </p:stCondLst>
                                        </p:cTn>
                                        <p:tgtEl>
                                          <p:spTgt spid="19458"/>
                                        </p:tgtEl>
                                        <p:attrNameLst>
                                          <p:attrName>style.visibility</p:attrName>
                                        </p:attrNameLst>
                                      </p:cBhvr>
                                      <p:to>
                                        <p:strVal val="visible"/>
                                      </p:to>
                                    </p:set>
                                    <p:animEffect transition="in" filter="slide(fromBottom)">
                                      <p:cBhvr>
                                        <p:cTn id="20" dur="500"/>
                                        <p:tgtEl>
                                          <p:spTgt spid="19458"/>
                                        </p:tgtEl>
                                      </p:cBhvr>
                                    </p:animEffect>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80">
                                          <p:stCondLst>
                                            <p:cond delay="0"/>
                                          </p:stCondLst>
                                        </p:cTn>
                                        <p:tgtEl>
                                          <p:spTgt spid="8"/>
                                        </p:tgtEl>
                                      </p:cBhvr>
                                    </p:animEffect>
                                    <p:anim calcmode="lin" valueType="num">
                                      <p:cBhvr>
                                        <p:cTn id="2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1" dur="26">
                                          <p:stCondLst>
                                            <p:cond delay="650"/>
                                          </p:stCondLst>
                                        </p:cTn>
                                        <p:tgtEl>
                                          <p:spTgt spid="8"/>
                                        </p:tgtEl>
                                      </p:cBhvr>
                                      <p:to x="100000" y="60000"/>
                                    </p:animScale>
                                    <p:animScale>
                                      <p:cBhvr>
                                        <p:cTn id="32" dur="166" decel="50000">
                                          <p:stCondLst>
                                            <p:cond delay="676"/>
                                          </p:stCondLst>
                                        </p:cTn>
                                        <p:tgtEl>
                                          <p:spTgt spid="8"/>
                                        </p:tgtEl>
                                      </p:cBhvr>
                                      <p:to x="100000" y="100000"/>
                                    </p:animScale>
                                    <p:animScale>
                                      <p:cBhvr>
                                        <p:cTn id="33" dur="26">
                                          <p:stCondLst>
                                            <p:cond delay="1312"/>
                                          </p:stCondLst>
                                        </p:cTn>
                                        <p:tgtEl>
                                          <p:spTgt spid="8"/>
                                        </p:tgtEl>
                                      </p:cBhvr>
                                      <p:to x="100000" y="80000"/>
                                    </p:animScale>
                                    <p:animScale>
                                      <p:cBhvr>
                                        <p:cTn id="34" dur="166" decel="50000">
                                          <p:stCondLst>
                                            <p:cond delay="1338"/>
                                          </p:stCondLst>
                                        </p:cTn>
                                        <p:tgtEl>
                                          <p:spTgt spid="8"/>
                                        </p:tgtEl>
                                      </p:cBhvr>
                                      <p:to x="100000" y="100000"/>
                                    </p:animScale>
                                    <p:animScale>
                                      <p:cBhvr>
                                        <p:cTn id="35" dur="26">
                                          <p:stCondLst>
                                            <p:cond delay="1642"/>
                                          </p:stCondLst>
                                        </p:cTn>
                                        <p:tgtEl>
                                          <p:spTgt spid="8"/>
                                        </p:tgtEl>
                                      </p:cBhvr>
                                      <p:to x="100000" y="90000"/>
                                    </p:animScale>
                                    <p:animScale>
                                      <p:cBhvr>
                                        <p:cTn id="36" dur="166" decel="50000">
                                          <p:stCondLst>
                                            <p:cond delay="1668"/>
                                          </p:stCondLst>
                                        </p:cTn>
                                        <p:tgtEl>
                                          <p:spTgt spid="8"/>
                                        </p:tgtEl>
                                      </p:cBhvr>
                                      <p:to x="100000" y="100000"/>
                                    </p:animScale>
                                    <p:animScale>
                                      <p:cBhvr>
                                        <p:cTn id="37" dur="26">
                                          <p:stCondLst>
                                            <p:cond delay="1808"/>
                                          </p:stCondLst>
                                        </p:cTn>
                                        <p:tgtEl>
                                          <p:spTgt spid="8"/>
                                        </p:tgtEl>
                                      </p:cBhvr>
                                      <p:to x="100000" y="95000"/>
                                    </p:animScale>
                                    <p:animScale>
                                      <p:cBhvr>
                                        <p:cTn id="38" dur="166" decel="50000">
                                          <p:stCondLst>
                                            <p:cond delay="1834"/>
                                          </p:stCondLst>
                                        </p:cTn>
                                        <p:tgtEl>
                                          <p:spTgt spid="8"/>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51"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770" decel="100000"/>
                                        <p:tgtEl>
                                          <p:spTgt spid="7"/>
                                        </p:tgtEl>
                                      </p:cBhvr>
                                    </p:animEffect>
                                    <p:animScale>
                                      <p:cBhvr>
                                        <p:cTn id="44" dur="770" decel="100000"/>
                                        <p:tgtEl>
                                          <p:spTgt spid="7"/>
                                        </p:tgtEl>
                                      </p:cBhvr>
                                      <p:from x="10000" y="10000"/>
                                      <p:to x="200000" y="450000"/>
                                    </p:animScale>
                                    <p:animScale>
                                      <p:cBhvr>
                                        <p:cTn id="45" dur="1230" accel="100000" fill="hold">
                                          <p:stCondLst>
                                            <p:cond delay="770"/>
                                          </p:stCondLst>
                                        </p:cTn>
                                        <p:tgtEl>
                                          <p:spTgt spid="7"/>
                                        </p:tgtEl>
                                      </p:cBhvr>
                                      <p:from x="200000" y="450000"/>
                                      <p:to x="100000" y="100000"/>
                                    </p:animScale>
                                    <p:set>
                                      <p:cBhvr>
                                        <p:cTn id="46" dur="770" fill="hold"/>
                                        <p:tgtEl>
                                          <p:spTgt spid="7"/>
                                        </p:tgtEl>
                                        <p:attrNameLst>
                                          <p:attrName>ppt_x</p:attrName>
                                        </p:attrNameLst>
                                      </p:cBhvr>
                                      <p:to>
                                        <p:strVal val="(0.5)"/>
                                      </p:to>
                                    </p:set>
                                    <p:anim from="(0.5)" to="(#ppt_x)" calcmode="lin" valueType="num">
                                      <p:cBhvr>
                                        <p:cTn id="47" dur="1230" accel="100000" fill="hold">
                                          <p:stCondLst>
                                            <p:cond delay="770"/>
                                          </p:stCondLst>
                                        </p:cTn>
                                        <p:tgtEl>
                                          <p:spTgt spid="7"/>
                                        </p:tgtEl>
                                        <p:attrNameLst>
                                          <p:attrName>ppt_x</p:attrName>
                                        </p:attrNameLst>
                                      </p:cBhvr>
                                    </p:anim>
                                    <p:set>
                                      <p:cBhvr>
                                        <p:cTn id="48" dur="770" fill="hold"/>
                                        <p:tgtEl>
                                          <p:spTgt spid="7"/>
                                        </p:tgtEl>
                                        <p:attrNameLst>
                                          <p:attrName>ppt_y</p:attrName>
                                        </p:attrNameLst>
                                      </p:cBhvr>
                                      <p:to>
                                        <p:strVal val="(#ppt_y+0.4)"/>
                                      </p:to>
                                    </p:set>
                                    <p:anim from="(#ppt_y+0.4)" to="(#ppt_y)" calcmode="lin" valueType="num">
                                      <p:cBhvr>
                                        <p:cTn id="49" dur="1230" accel="100000" fill="hold">
                                          <p:stCondLst>
                                            <p:cond delay="770"/>
                                          </p:stCondLst>
                                        </p:cTn>
                                        <p:tgtEl>
                                          <p:spTgt spid="7"/>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nado0oy\Desktop\picture\5lfeyat\73710,1160249678,14.jpg"/>
          <p:cNvPicPr>
            <a:picLocks noChangeAspect="1" noChangeArrowheads="1"/>
          </p:cNvPicPr>
          <p:nvPr/>
        </p:nvPicPr>
        <p:blipFill>
          <a:blip r:embed="rId2">
            <a:lum bright="7000" contrast="37000"/>
          </a:blip>
          <a:srcRect/>
          <a:stretch>
            <a:fillRect/>
          </a:stretch>
        </p:blipFill>
        <p:spPr bwMode="auto">
          <a:xfrm>
            <a:off x="-1000164" y="0"/>
            <a:ext cx="7215238" cy="7157921"/>
          </a:xfrm>
          <a:prstGeom prst="rect">
            <a:avLst/>
          </a:prstGeom>
          <a:noFill/>
          <a:scene3d>
            <a:camera prst="orthographicFront"/>
            <a:lightRig rig="threePt" dir="t"/>
          </a:scene3d>
          <a:sp3d extrusionH="76200" prstMaterial="matte">
            <a:extrusionClr>
              <a:srgbClr val="6BA42C"/>
            </a:extrusionClr>
          </a:sp3d>
        </p:spPr>
      </p:pic>
      <p:sp>
        <p:nvSpPr>
          <p:cNvPr id="4" name="TextBox 3"/>
          <p:cNvSpPr txBox="1"/>
          <p:nvPr/>
        </p:nvSpPr>
        <p:spPr>
          <a:xfrm>
            <a:off x="4786314" y="714356"/>
            <a:ext cx="4214842" cy="5509200"/>
          </a:xfrm>
          <a:prstGeom prst="rect">
            <a:avLst/>
          </a:prstGeom>
          <a:noFill/>
        </p:spPr>
        <p:txBody>
          <a:bodyPr wrap="square" rtlCol="0">
            <a:spAutoFit/>
          </a:bodyPr>
          <a:lstStyle/>
          <a:p>
            <a:pPr algn="r"/>
            <a:r>
              <a:rPr lang="ar-AE" sz="4400" dirty="0" smtClean="0">
                <a:solidFill>
                  <a:srgbClr val="008000"/>
                </a:solidFill>
                <a:cs typeface="DecoType Naskh Variants" pitchFamily="2" charset="-78"/>
              </a:rPr>
              <a:t>قال الله تعالى : </a:t>
            </a:r>
          </a:p>
          <a:p>
            <a:pPr algn="r"/>
            <a:r>
              <a:rPr lang="ar-AE" sz="4400" dirty="0" smtClean="0">
                <a:solidFill>
                  <a:srgbClr val="92D050"/>
                </a:solidFill>
                <a:cs typeface="DecoType Naskh Variants" pitchFamily="2" charset="-78"/>
              </a:rPr>
              <a:t>( وأتموا الحج والعمرة لله ) .</a:t>
            </a:r>
          </a:p>
          <a:p>
            <a:endParaRPr lang="ar-AE" sz="4400" dirty="0" smtClean="0">
              <a:cs typeface="DecoType Naskh Variants" pitchFamily="2" charset="-78"/>
            </a:endParaRPr>
          </a:p>
          <a:p>
            <a:pPr algn="r"/>
            <a:r>
              <a:rPr lang="ar-AE" sz="4400" dirty="0" smtClean="0">
                <a:solidFill>
                  <a:srgbClr val="008000"/>
                </a:solidFill>
                <a:cs typeface="DecoType Naskh Variants" pitchFamily="2" charset="-78"/>
              </a:rPr>
              <a:t>قال النبي صلى الله عليه وسلم : </a:t>
            </a:r>
          </a:p>
          <a:p>
            <a:pPr algn="r"/>
            <a:r>
              <a:rPr lang="ar-AE" sz="4400" dirty="0" smtClean="0">
                <a:solidFill>
                  <a:srgbClr val="6BA42C"/>
                </a:solidFill>
                <a:cs typeface="DecoType Naskh Variants" pitchFamily="2" charset="-78"/>
              </a:rPr>
              <a:t>العمرة إلى العمرة كفارة لما بينهما والحج المبرور ليس له جزاء إلا الجنة </a:t>
            </a:r>
            <a:r>
              <a:rPr lang="ar-AE" sz="4400" dirty="0" smtClean="0">
                <a:solidFill>
                  <a:srgbClr val="70AC2E"/>
                </a:solidFill>
                <a:cs typeface="DecoType Naskh Variants" pitchFamily="2" charset="-78"/>
              </a:rPr>
              <a:t>.</a:t>
            </a:r>
            <a:endParaRPr lang="en-GB" sz="4400" dirty="0">
              <a:solidFill>
                <a:srgbClr val="70AC2E"/>
              </a:solidFill>
              <a:cs typeface="DecoType Naskh Variants" pitchFamily="2" charset="-78"/>
            </a:endParaRPr>
          </a:p>
        </p:txBody>
      </p:sp>
      <p:sp>
        <p:nvSpPr>
          <p:cNvPr id="6" name="7-Point Star 5"/>
          <p:cNvSpPr/>
          <p:nvPr/>
        </p:nvSpPr>
        <p:spPr>
          <a:xfrm>
            <a:off x="571472" y="214290"/>
            <a:ext cx="2000264" cy="2000264"/>
          </a:xfrm>
          <a:prstGeom prst="star7">
            <a:avLst/>
          </a:prstGeom>
          <a:solidFill>
            <a:srgbClr val="70AC2E">
              <a:alpha val="4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400" dirty="0" smtClean="0">
                <a:solidFill>
                  <a:srgbClr val="3F601A"/>
                </a:solidFill>
                <a:effectLst>
                  <a:outerShdw blurRad="38100" dist="38100" dir="2700000" algn="tl">
                    <a:srgbClr val="000000">
                      <a:alpha val="43137"/>
                    </a:srgbClr>
                  </a:outerShdw>
                </a:effectLst>
                <a:cs typeface="Old Antic Outline Shaded" pitchFamily="2" charset="-78"/>
              </a:rPr>
              <a:t>المقدمة</a:t>
            </a:r>
            <a:endParaRPr lang="en-GB" sz="2400" dirty="0">
              <a:solidFill>
                <a:srgbClr val="3F601A"/>
              </a:solidFill>
              <a:effectLst>
                <a:outerShdw blurRad="38100" dist="38100" dir="2700000" algn="tl">
                  <a:srgbClr val="000000">
                    <a:alpha val="43137"/>
                  </a:srgbClr>
                </a:outerShdw>
              </a:effectLst>
              <a:cs typeface="Old Antic Outline Shaded" pitchFamily="2" charset="-78"/>
            </a:endParaRPr>
          </a:p>
        </p:txBody>
      </p:sp>
      <p:pic>
        <p:nvPicPr>
          <p:cNvPr id="1030" name="Picture 6" descr="http://tbn0.google.com/images?q=tbn:l094Zqxd0QOTdM:http://i135.photobucket.com/albums/q132/ocianacafe/shokeirkaaba.jpg">
            <a:hlinkClick r:id="rId3"/>
          </p:cNvPr>
          <p:cNvPicPr>
            <a:picLocks noChangeAspect="1" noChangeArrowheads="1"/>
          </p:cNvPicPr>
          <p:nvPr/>
        </p:nvPicPr>
        <p:blipFill>
          <a:blip r:embed="rId4"/>
          <a:srcRect/>
          <a:stretch>
            <a:fillRect/>
          </a:stretch>
        </p:blipFill>
        <p:spPr bwMode="auto">
          <a:xfrm>
            <a:off x="3428992" y="2000240"/>
            <a:ext cx="1362075" cy="1019176"/>
          </a:xfrm>
          <a:prstGeom prst="rect">
            <a:avLst/>
          </a:prstGeom>
          <a:noFill/>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1030"/>
                                        </p:tgtEl>
                                        <p:attrNameLst>
                                          <p:attrName>style.visibility</p:attrName>
                                        </p:attrNameLst>
                                      </p:cBhvr>
                                      <p:to>
                                        <p:strVal val="visible"/>
                                      </p:to>
                                    </p:set>
                                    <p:animEffect transition="in" filter="slide(fromBottom)">
                                      <p:cBhvr>
                                        <p:cTn id="25" dur="500"/>
                                        <p:tgtEl>
                                          <p:spTgt spid="1030"/>
                                        </p:tgtEl>
                                      </p:cBhvr>
                                    </p:animEffect>
                                  </p:childTnLst>
                                </p:cTn>
                              </p:par>
                            </p:childTnLst>
                          </p:cTn>
                        </p:par>
                      </p:childTnLst>
                    </p:cTn>
                  </p:par>
                  <p:par>
                    <p:cTn id="26" fill="hold">
                      <p:stCondLst>
                        <p:cond delay="indefinite"/>
                      </p:stCondLst>
                      <p:childTnLst>
                        <p:par>
                          <p:cTn id="27" fill="hold">
                            <p:stCondLst>
                              <p:cond delay="0"/>
                            </p:stCondLst>
                            <p:childTnLst>
                              <p:par>
                                <p:cTn id="28" presetID="30"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2400" decel="100000"/>
                                        <p:tgtEl>
                                          <p:spTgt spid="4"/>
                                        </p:tgtEl>
                                      </p:cBhvr>
                                    </p:animEffect>
                                    <p:anim calcmode="lin" valueType="num">
                                      <p:cBhvr>
                                        <p:cTn id="31" dur="2400" decel="100000" fill="hold"/>
                                        <p:tgtEl>
                                          <p:spTgt spid="4"/>
                                        </p:tgtEl>
                                        <p:attrNameLst>
                                          <p:attrName>style.rotation</p:attrName>
                                        </p:attrNameLst>
                                      </p:cBhvr>
                                      <p:tavLst>
                                        <p:tav tm="0">
                                          <p:val>
                                            <p:fltVal val="-90"/>
                                          </p:val>
                                        </p:tav>
                                        <p:tav tm="100000">
                                          <p:val>
                                            <p:fltVal val="0"/>
                                          </p:val>
                                        </p:tav>
                                      </p:tavLst>
                                    </p:anim>
                                    <p:anim calcmode="lin" valueType="num">
                                      <p:cBhvr>
                                        <p:cTn id="32" dur="2400" decel="100000" fill="hold"/>
                                        <p:tgtEl>
                                          <p:spTgt spid="4"/>
                                        </p:tgtEl>
                                        <p:attrNameLst>
                                          <p:attrName>ppt_x</p:attrName>
                                        </p:attrNameLst>
                                      </p:cBhvr>
                                      <p:tavLst>
                                        <p:tav tm="0">
                                          <p:val>
                                            <p:strVal val="#ppt_x+0.4"/>
                                          </p:val>
                                        </p:tav>
                                        <p:tav tm="100000">
                                          <p:val>
                                            <p:strVal val="#ppt_x-0.05"/>
                                          </p:val>
                                        </p:tav>
                                      </p:tavLst>
                                    </p:anim>
                                    <p:anim calcmode="lin" valueType="num">
                                      <p:cBhvr>
                                        <p:cTn id="33" dur="2400" decel="100000" fill="hold"/>
                                        <p:tgtEl>
                                          <p:spTgt spid="4"/>
                                        </p:tgtEl>
                                        <p:attrNameLst>
                                          <p:attrName>ppt_y</p:attrName>
                                        </p:attrNameLst>
                                      </p:cBhvr>
                                      <p:tavLst>
                                        <p:tav tm="0">
                                          <p:val>
                                            <p:strVal val="#ppt_y-0.4"/>
                                          </p:val>
                                        </p:tav>
                                        <p:tav tm="100000">
                                          <p:val>
                                            <p:strVal val="#ppt_y+0.1"/>
                                          </p:val>
                                        </p:tav>
                                      </p:tavLst>
                                    </p:anim>
                                    <p:anim calcmode="lin" valueType="num">
                                      <p:cBhvr>
                                        <p:cTn id="34"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35"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Scroll 2"/>
          <p:cNvSpPr/>
          <p:nvPr/>
        </p:nvSpPr>
        <p:spPr>
          <a:xfrm>
            <a:off x="0" y="714356"/>
            <a:ext cx="4572032" cy="5572164"/>
          </a:xfrm>
          <a:prstGeom prst="verticalScroll">
            <a:avLst/>
          </a:prstGeom>
          <a:solidFill>
            <a:schemeClr val="tx2">
              <a:lumMod val="20000"/>
              <a:lumOff val="80000"/>
              <a:alpha val="38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AE" sz="2800" dirty="0" smtClean="0">
                <a:solidFill>
                  <a:srgbClr val="0E2138"/>
                </a:solidFill>
                <a:cs typeface="DecoType Naskh Special" pitchFamily="2" charset="-78"/>
              </a:rPr>
              <a:t>دعاء دخول المسجد :</a:t>
            </a:r>
          </a:p>
          <a:p>
            <a:pPr algn="r"/>
            <a:endParaRPr lang="ar-AE" sz="2800" dirty="0" smtClean="0">
              <a:solidFill>
                <a:schemeClr val="tx2">
                  <a:lumMod val="75000"/>
                </a:schemeClr>
              </a:solidFill>
              <a:cs typeface="DecoType Naskh Special" pitchFamily="2" charset="-78"/>
            </a:endParaRPr>
          </a:p>
          <a:p>
            <a:pPr algn="r"/>
            <a:r>
              <a:rPr lang="ar-AE" sz="2800" dirty="0" smtClean="0">
                <a:solidFill>
                  <a:schemeClr val="tx2">
                    <a:lumMod val="75000"/>
                  </a:schemeClr>
                </a:solidFill>
                <a:cs typeface="DecoType Naskh Special" pitchFamily="2" charset="-78"/>
              </a:rPr>
              <a:t>إذا وصل المعتمر المسجد الحرام قدم رجله اليمنى لدخوله وقال : بسم الله والصلاة والسلام على رسول الله، اغفر لي ذنوبي وافتح لي أبواب رحمتك، أعوذ بالله العظيم وبوجهه الكريم  وبسلطانه القديم من الشيطان الرجيم . </a:t>
            </a:r>
            <a:endParaRPr lang="en-GB" sz="2800" dirty="0">
              <a:solidFill>
                <a:schemeClr val="tx2">
                  <a:lumMod val="75000"/>
                </a:schemeClr>
              </a:solidFill>
              <a:cs typeface="DecoType Naskh Special" pitchFamily="2" charset="-78"/>
            </a:endParaRPr>
          </a:p>
        </p:txBody>
      </p:sp>
      <p:sp>
        <p:nvSpPr>
          <p:cNvPr id="4" name="Vertical Scroll 3"/>
          <p:cNvSpPr/>
          <p:nvPr/>
        </p:nvSpPr>
        <p:spPr>
          <a:xfrm>
            <a:off x="4214810" y="714356"/>
            <a:ext cx="4429156" cy="5572164"/>
          </a:xfrm>
          <a:prstGeom prst="verticalScroll">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400" b="1" dirty="0" smtClean="0">
                <a:cs typeface="DecoType Naskh Variants" pitchFamily="2" charset="-78"/>
              </a:rPr>
              <a:t>الحمد لله رب العالمين والصلاة والسلام على اشرف المرسلين سيدنا محمد وعلى اله وصحبه ومن تبع هداه إلى يوم الدين . قد فرض الله علينا فرائض وهي واجبة بخاصة على المسلم البالغ والعاقل والقادر على أدائها وحذرنا من تركها كما قال صلى الله عليه وسلم ((ان الله افترض عليكم فرائض فلا تضيعوها )) وفي هذا التقرير سوف أتحدث عن العمرة وكل شي متعلق بها .</a:t>
            </a:r>
            <a:br>
              <a:rPr lang="ar-AE" sz="2400" b="1" dirty="0" smtClean="0">
                <a:cs typeface="DecoType Naskh Variants" pitchFamily="2" charset="-78"/>
              </a:rPr>
            </a:br>
            <a:r>
              <a:rPr lang="ar-AE" sz="2400" b="1" dirty="0" smtClean="0">
                <a:cs typeface="DecoType Naskh Variants" pitchFamily="2" charset="-78"/>
              </a:rPr>
              <a:t/>
            </a:r>
            <a:br>
              <a:rPr lang="ar-AE" sz="2400" b="1" dirty="0" smtClean="0">
                <a:cs typeface="DecoType Naskh Variants" pitchFamily="2" charset="-78"/>
              </a:rPr>
            </a:br>
            <a:endParaRPr lang="en-GB" sz="2400" dirty="0">
              <a:cs typeface="DecoType Naskh Variants" pitchFamily="2" charset="-78"/>
            </a:endParaRPr>
          </a:p>
        </p:txBody>
      </p:sp>
      <p:pic>
        <p:nvPicPr>
          <p:cNvPr id="5" name="Picture 4" descr="http://tbn3.google.com/images?q=tbn:u5rPLqNy-TYv8M:http://www.alriyadh.com/2005/12/30/img/302747.jpg">
            <a:hlinkClick r:id="rId2"/>
          </p:cNvPr>
          <p:cNvPicPr>
            <a:picLocks noChangeAspect="1" noChangeArrowheads="1"/>
          </p:cNvPicPr>
          <p:nvPr/>
        </p:nvPicPr>
        <p:blipFill>
          <a:blip r:embed="rId3"/>
          <a:srcRect/>
          <a:stretch>
            <a:fillRect/>
          </a:stretch>
        </p:blipFill>
        <p:spPr bwMode="auto">
          <a:xfrm>
            <a:off x="214282" y="214290"/>
            <a:ext cx="1476937" cy="1000132"/>
          </a:xfrm>
          <a:prstGeom prst="rect">
            <a:avLst/>
          </a:prstGeom>
          <a:noFill/>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style.rotation</p:attrName>
                                        </p:attrNameLst>
                                      </p:cBhvr>
                                      <p:tavLst>
                                        <p:tav tm="0">
                                          <p:val>
                                            <p:fltVal val="720"/>
                                          </p:val>
                                        </p:tav>
                                        <p:tav tm="100000">
                                          <p:val>
                                            <p:fltVal val="0"/>
                                          </p:val>
                                        </p:tav>
                                      </p:tavLst>
                                    </p:anim>
                                    <p:anim calcmode="lin" valueType="num">
                                      <p:cBhvr>
                                        <p:cTn id="9" dur="2000" fill="hold"/>
                                        <p:tgtEl>
                                          <p:spTgt spid="4"/>
                                        </p:tgtEl>
                                        <p:attrNameLst>
                                          <p:attrName>ppt_h</p:attrName>
                                        </p:attrNameLst>
                                      </p:cBhvr>
                                      <p:tavLst>
                                        <p:tav tm="0">
                                          <p:val>
                                            <p:fltVal val="0"/>
                                          </p:val>
                                        </p:tav>
                                        <p:tav tm="100000">
                                          <p:val>
                                            <p:strVal val="#ppt_h"/>
                                          </p:val>
                                        </p:tav>
                                      </p:tavLst>
                                    </p:anim>
                                    <p:anim calcmode="lin" valueType="num">
                                      <p:cBhvr>
                                        <p:cTn id="10" dur="2000" fill="hold"/>
                                        <p:tgtEl>
                                          <p:spTgt spid="4"/>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anim calcmode="lin" valueType="num">
                                      <p:cBhvr>
                                        <p:cTn id="14" dur="2000" fill="hold"/>
                                        <p:tgtEl>
                                          <p:spTgt spid="5"/>
                                        </p:tgtEl>
                                        <p:attrNameLst>
                                          <p:attrName>style.rotation</p:attrName>
                                        </p:attrNameLst>
                                      </p:cBhvr>
                                      <p:tavLst>
                                        <p:tav tm="0">
                                          <p:val>
                                            <p:fltVal val="720"/>
                                          </p:val>
                                        </p:tav>
                                        <p:tav tm="100000">
                                          <p:val>
                                            <p:fltVal val="0"/>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 calcmode="lin" valueType="num">
                                      <p:cBhvr>
                                        <p:cTn id="16" dur="2000" fill="hold"/>
                                        <p:tgtEl>
                                          <p:spTgt spid="5"/>
                                        </p:tgtEl>
                                        <p:attrNameLst>
                                          <p:attrName>ppt_w</p:attrName>
                                        </p:attrNameLst>
                                      </p:cBhvr>
                                      <p:tavLst>
                                        <p:tav tm="0">
                                          <p:val>
                                            <p:fltVal val="0"/>
                                          </p:val>
                                        </p:tav>
                                        <p:tav tm="100000">
                                          <p:val>
                                            <p:strVal val="#ppt_w"/>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grpId="0" nodeType="click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250" autoRev="1" fill="hold">
                                          <p:stCondLst>
                                            <p:cond delay="0"/>
                                          </p:stCondLst>
                                        </p:cTn>
                                        <p:tgtEl>
                                          <p:spTgt spid="3"/>
                                        </p:tgtEl>
                                        <p:attrNameLst>
                                          <p:attrName>ppt_w</p:attrName>
                                        </p:attrNameLst>
                                      </p:cBhvr>
                                    </p:anim>
                                    <p:anim by="(#ppt_w*0.50)" calcmode="lin" valueType="num">
                                      <p:cBhvr>
                                        <p:cTn id="22" dur="250" decel="50000" autoRev="1" fill="hold">
                                          <p:stCondLst>
                                            <p:cond delay="0"/>
                                          </p:stCondLst>
                                        </p:cTn>
                                        <p:tgtEl>
                                          <p:spTgt spid="3"/>
                                        </p:tgtEl>
                                        <p:attrNameLst>
                                          <p:attrName>ppt_x</p:attrName>
                                        </p:attrNameLst>
                                      </p:cBhvr>
                                    </p:anim>
                                    <p:anim from="(-#ppt_h/2)" to="(#ppt_y)" calcmode="lin" valueType="num">
                                      <p:cBhvr>
                                        <p:cTn id="23" dur="500" fill="hold">
                                          <p:stCondLst>
                                            <p:cond delay="0"/>
                                          </p:stCondLst>
                                        </p:cTn>
                                        <p:tgtEl>
                                          <p:spTgt spid="3"/>
                                        </p:tgtEl>
                                        <p:attrNameLst>
                                          <p:attrName>ppt_y</p:attrName>
                                        </p:attrNameLst>
                                      </p:cBhvr>
                                    </p:anim>
                                    <p:animRot by="21600000">
                                      <p:cBhvr>
                                        <p:cTn id="24" dur="5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Point Star 1"/>
          <p:cNvSpPr/>
          <p:nvPr/>
        </p:nvSpPr>
        <p:spPr>
          <a:xfrm>
            <a:off x="428596" y="214290"/>
            <a:ext cx="2000264" cy="2000264"/>
          </a:xfrm>
          <a:prstGeom prst="star7">
            <a:avLst/>
          </a:prstGeom>
          <a:solidFill>
            <a:srgbClr val="70AC2E">
              <a:alpha val="4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000" dirty="0" smtClean="0">
                <a:solidFill>
                  <a:srgbClr val="3F601A"/>
                </a:solidFill>
                <a:effectLst>
                  <a:outerShdw blurRad="38100" dist="38100" dir="2700000" algn="tl">
                    <a:srgbClr val="000000">
                      <a:alpha val="43137"/>
                    </a:srgbClr>
                  </a:outerShdw>
                </a:effectLst>
                <a:cs typeface="Old Antic Outline Shaded" pitchFamily="2" charset="-78"/>
              </a:rPr>
              <a:t>الموضوع</a:t>
            </a:r>
            <a:endParaRPr lang="en-GB" sz="2000" dirty="0">
              <a:solidFill>
                <a:srgbClr val="3F601A"/>
              </a:solidFill>
              <a:effectLst>
                <a:outerShdw blurRad="38100" dist="38100" dir="2700000" algn="tl">
                  <a:srgbClr val="000000">
                    <a:alpha val="43137"/>
                  </a:srgbClr>
                </a:outerShdw>
              </a:effectLst>
              <a:cs typeface="Old Antic Outline Shaded" pitchFamily="2" charset="-78"/>
            </a:endParaRPr>
          </a:p>
        </p:txBody>
      </p:sp>
      <p:sp>
        <p:nvSpPr>
          <p:cNvPr id="9" name="TextBox 8"/>
          <p:cNvSpPr txBox="1"/>
          <p:nvPr/>
        </p:nvSpPr>
        <p:spPr>
          <a:xfrm>
            <a:off x="2928926" y="571480"/>
            <a:ext cx="5857916" cy="6001643"/>
          </a:xfrm>
          <a:prstGeom prst="rect">
            <a:avLst/>
          </a:prstGeom>
          <a:noFill/>
        </p:spPr>
        <p:txBody>
          <a:bodyPr wrap="square" rtlCol="0">
            <a:spAutoFit/>
          </a:bodyPr>
          <a:lstStyle/>
          <a:p>
            <a:pPr algn="r" rtl="1"/>
            <a:r>
              <a:rPr lang="ar-AE" sz="2400" b="1" dirty="0" err="1" smtClean="0">
                <a:solidFill>
                  <a:srgbClr val="6BA42C"/>
                </a:solidFill>
                <a:cs typeface="DecoType Naskh Special" pitchFamily="2" charset="-78"/>
              </a:rPr>
              <a:t>العمره</a:t>
            </a:r>
            <a:r>
              <a:rPr lang="ar-AE" sz="2400" b="1" dirty="0" smtClean="0">
                <a:solidFill>
                  <a:srgbClr val="6BA42C"/>
                </a:solidFill>
                <a:cs typeface="DecoType Naskh Special" pitchFamily="2" charset="-78"/>
              </a:rPr>
              <a:t> هي سنه مؤكده </a:t>
            </a:r>
            <a:r>
              <a:rPr lang="ar-AE" sz="2400" b="1" dirty="0" err="1" smtClean="0">
                <a:solidFill>
                  <a:srgbClr val="6BA42C"/>
                </a:solidFill>
                <a:cs typeface="DecoType Naskh Special" pitchFamily="2" charset="-78"/>
              </a:rPr>
              <a:t>للمره</a:t>
            </a:r>
            <a:r>
              <a:rPr lang="ar-AE" sz="2400" b="1" dirty="0" smtClean="0">
                <a:solidFill>
                  <a:srgbClr val="6BA42C"/>
                </a:solidFill>
                <a:cs typeface="DecoType Naskh Special" pitchFamily="2" charset="-78"/>
              </a:rPr>
              <a:t> </a:t>
            </a:r>
            <a:r>
              <a:rPr lang="ar-AE" sz="2400" b="1" dirty="0" err="1" smtClean="0">
                <a:solidFill>
                  <a:srgbClr val="6BA42C"/>
                </a:solidFill>
                <a:cs typeface="DecoType Naskh Special" pitchFamily="2" charset="-78"/>
              </a:rPr>
              <a:t>الاولى</a:t>
            </a:r>
            <a:r>
              <a:rPr lang="ar-AE" sz="2400" b="1" dirty="0" smtClean="0">
                <a:solidFill>
                  <a:srgbClr val="6BA42C"/>
                </a:solidFill>
                <a:cs typeface="DecoType Naskh Special" pitchFamily="2" charset="-78"/>
              </a:rPr>
              <a:t> ، </a:t>
            </a:r>
            <a:r>
              <a:rPr lang="ar-AE" sz="2400" b="1" dirty="0" err="1" smtClean="0">
                <a:solidFill>
                  <a:srgbClr val="6BA42C"/>
                </a:solidFill>
                <a:cs typeface="DecoType Naskh Special" pitchFamily="2" charset="-78"/>
              </a:rPr>
              <a:t>و</a:t>
            </a:r>
            <a:r>
              <a:rPr lang="ar-AE" sz="2400" b="1" dirty="0" smtClean="0">
                <a:solidFill>
                  <a:srgbClr val="6BA42C"/>
                </a:solidFill>
                <a:cs typeface="DecoType Naskh Special" pitchFamily="2" charset="-78"/>
              </a:rPr>
              <a:t> </a:t>
            </a:r>
            <a:r>
              <a:rPr lang="ar-AE" sz="2400" b="1" dirty="0" err="1" smtClean="0">
                <a:solidFill>
                  <a:srgbClr val="6BA42C"/>
                </a:solidFill>
                <a:cs typeface="DecoType Naskh Special" pitchFamily="2" charset="-78"/>
              </a:rPr>
              <a:t>مستحبه</a:t>
            </a:r>
            <a:r>
              <a:rPr lang="ar-AE" sz="2400" b="1" dirty="0" smtClean="0">
                <a:solidFill>
                  <a:srgbClr val="6BA42C"/>
                </a:solidFill>
                <a:cs typeface="DecoType Naskh Special" pitchFamily="2" charset="-78"/>
              </a:rPr>
              <a:t> بعد ذلك عند المالكية والحنفية ، وعند غيرهم كالشافعية والحنابلة هي فرض كالحج على المعتمد ، وكره مالك تكرارها في عام واحد الا لدخول مكة ، واستحسن احمد وقوعها في كل شهر ، وجوز الشافعية تكرار العمرة في اي وقت . </a:t>
            </a:r>
            <a:r>
              <a:rPr lang="ar-AE" sz="2400" b="1" dirty="0" err="1" smtClean="0">
                <a:solidFill>
                  <a:srgbClr val="6BA42C"/>
                </a:solidFill>
                <a:cs typeface="DecoType Naskh Special" pitchFamily="2" charset="-78"/>
              </a:rPr>
              <a:t>والاصل</a:t>
            </a:r>
            <a:r>
              <a:rPr lang="ar-AE" sz="2400" b="1" dirty="0" smtClean="0">
                <a:solidFill>
                  <a:srgbClr val="6BA42C"/>
                </a:solidFill>
                <a:cs typeface="DecoType Naskh Special" pitchFamily="2" charset="-78"/>
              </a:rPr>
              <a:t> فيها قوله تعالى ((</a:t>
            </a:r>
            <a:r>
              <a:rPr lang="ar-AE" sz="2400" b="1" dirty="0" smtClean="0">
                <a:solidFill>
                  <a:schemeClr val="accent6">
                    <a:lumMod val="75000"/>
                  </a:schemeClr>
                </a:solidFill>
                <a:cs typeface="DecoType Naskh Special" pitchFamily="2" charset="-78"/>
              </a:rPr>
              <a:t>واتموا الحج والعمرة لله </a:t>
            </a:r>
            <a:r>
              <a:rPr lang="ar-AE" sz="2400" b="1" dirty="0" smtClean="0">
                <a:solidFill>
                  <a:schemeClr val="accent3">
                    <a:lumMod val="75000"/>
                  </a:schemeClr>
                </a:solidFill>
                <a:cs typeface="DecoType Naskh Special" pitchFamily="2" charset="-78"/>
              </a:rPr>
              <a:t>)) [البقرة :196] ، وقول الرسول صلى الله عليه وسلم</a:t>
            </a:r>
            <a:r>
              <a:rPr lang="ar-AE" sz="2400" b="1" dirty="0" smtClean="0">
                <a:cs typeface="DecoType Naskh Special" pitchFamily="2" charset="-78"/>
              </a:rPr>
              <a:t> </a:t>
            </a:r>
            <a:r>
              <a:rPr lang="ar-AE" sz="2400" b="1" dirty="0" smtClean="0">
                <a:solidFill>
                  <a:schemeClr val="accent6">
                    <a:lumMod val="75000"/>
                  </a:schemeClr>
                </a:solidFill>
                <a:cs typeface="DecoType Naskh Special" pitchFamily="2" charset="-78"/>
              </a:rPr>
              <a:t>((تابعوا بين الحج والعمرة فانهما ينفيان الفقر والذنوب كما ينفي الكير خبث الحديد والذهب والفضة ))</a:t>
            </a:r>
            <a:r>
              <a:rPr lang="ar-AE" sz="2400" b="1" dirty="0" smtClean="0">
                <a:cs typeface="DecoType Naskh Special" pitchFamily="2" charset="-78"/>
              </a:rPr>
              <a:t/>
            </a:r>
            <a:br>
              <a:rPr lang="ar-AE" sz="2400" b="1" dirty="0" smtClean="0">
                <a:cs typeface="DecoType Naskh Special" pitchFamily="2" charset="-78"/>
              </a:rPr>
            </a:br>
            <a:r>
              <a:rPr lang="ar-AE" sz="2400" b="1" dirty="0" smtClean="0">
                <a:solidFill>
                  <a:schemeClr val="accent3">
                    <a:lumMod val="75000"/>
                  </a:schemeClr>
                </a:solidFill>
                <a:cs typeface="DecoType Naskh Special" pitchFamily="2" charset="-78"/>
              </a:rPr>
              <a:t>ميقاتها الزماني كل السنة لكن تكره يوم عرفة ويوم النحر </a:t>
            </a:r>
            <a:r>
              <a:rPr lang="ar-AE" sz="2400" b="1" dirty="0" err="1" smtClean="0">
                <a:solidFill>
                  <a:schemeClr val="accent3">
                    <a:lumMod val="75000"/>
                  </a:schemeClr>
                </a:solidFill>
                <a:cs typeface="DecoType Naskh Special" pitchFamily="2" charset="-78"/>
              </a:rPr>
              <a:t>وايام</a:t>
            </a:r>
            <a:r>
              <a:rPr lang="ar-AE" sz="2400" b="1" dirty="0" smtClean="0">
                <a:solidFill>
                  <a:schemeClr val="accent3">
                    <a:lumMod val="75000"/>
                  </a:schemeClr>
                </a:solidFill>
                <a:cs typeface="DecoType Naskh Special" pitchFamily="2" charset="-78"/>
              </a:rPr>
              <a:t> التشريق عند الحنفية ، والميقات المكاني هو ميقات الحج اي الاماكن التي منها ينوي الحاج ان يؤدي فريضة الحج وهي : ذو الحليفة والجحفة وقرن المنازل ويلملم وذات عرق وكلٌ على حسب بلدته التي جاء منها .</a:t>
            </a:r>
            <a:r>
              <a:rPr lang="ar-AE" sz="2400" b="1" dirty="0" smtClean="0">
                <a:cs typeface="DecoType Naskh Special" pitchFamily="2" charset="-78"/>
              </a:rPr>
              <a:t/>
            </a:r>
            <a:br>
              <a:rPr lang="ar-AE" sz="2400" b="1" dirty="0" smtClean="0">
                <a:cs typeface="DecoType Naskh Special" pitchFamily="2" charset="-78"/>
              </a:rPr>
            </a:br>
            <a:r>
              <a:rPr lang="ar-AE" sz="2400" b="1" dirty="0" err="1" smtClean="0">
                <a:solidFill>
                  <a:schemeClr val="accent3">
                    <a:lumMod val="75000"/>
                  </a:schemeClr>
                </a:solidFill>
                <a:cs typeface="DecoType Naskh Special" pitchFamily="2" charset="-78"/>
              </a:rPr>
              <a:t>اركانها</a:t>
            </a:r>
            <a:r>
              <a:rPr lang="ar-AE" sz="2400" b="1" dirty="0" smtClean="0">
                <a:solidFill>
                  <a:schemeClr val="accent3">
                    <a:lumMod val="75000"/>
                  </a:schemeClr>
                </a:solidFill>
                <a:cs typeface="DecoType Naskh Special" pitchFamily="2" charset="-78"/>
              </a:rPr>
              <a:t> ثلاثة : </a:t>
            </a:r>
            <a:r>
              <a:rPr lang="ar-AE" sz="2400" b="1" dirty="0" smtClean="0">
                <a:solidFill>
                  <a:schemeClr val="accent6">
                    <a:lumMod val="50000"/>
                  </a:schemeClr>
                </a:solidFill>
                <a:cs typeface="DecoType Naskh Special" pitchFamily="2" charset="-78"/>
              </a:rPr>
              <a:t>1</a:t>
            </a:r>
            <a:r>
              <a:rPr lang="ar-AE" sz="2400" b="1" dirty="0" smtClean="0">
                <a:solidFill>
                  <a:schemeClr val="accent6">
                    <a:lumMod val="75000"/>
                  </a:schemeClr>
                </a:solidFill>
                <a:cs typeface="DecoType Naskh Special" pitchFamily="2" charset="-78"/>
              </a:rPr>
              <a:t>- نية الاحرام 2- الطواف 3- السعي .</a:t>
            </a:r>
            <a:r>
              <a:rPr lang="ar-AE" sz="2400" b="1" dirty="0" smtClean="0">
                <a:cs typeface="DecoType Naskh Special" pitchFamily="2" charset="-78"/>
              </a:rPr>
              <a:t/>
            </a:r>
            <a:br>
              <a:rPr lang="ar-AE" sz="2400" b="1" dirty="0" smtClean="0">
                <a:cs typeface="DecoType Naskh Special" pitchFamily="2" charset="-78"/>
              </a:rPr>
            </a:br>
            <a:r>
              <a:rPr lang="ar-AE" sz="2400" b="1" dirty="0" smtClean="0">
                <a:solidFill>
                  <a:schemeClr val="accent3">
                    <a:lumMod val="75000"/>
                  </a:schemeClr>
                </a:solidFill>
                <a:cs typeface="DecoType Naskh Special" pitchFamily="2" charset="-78"/>
              </a:rPr>
              <a:t>وزاد الشافعية ركنا رابعا وهو </a:t>
            </a:r>
            <a:r>
              <a:rPr lang="ar-AE" sz="2400" b="1" dirty="0" smtClean="0">
                <a:solidFill>
                  <a:schemeClr val="accent6">
                    <a:lumMod val="75000"/>
                  </a:schemeClr>
                </a:solidFill>
                <a:cs typeface="DecoType Naskh Special" pitchFamily="2" charset="-78"/>
              </a:rPr>
              <a:t>الحلق </a:t>
            </a:r>
            <a:r>
              <a:rPr lang="ar-AE" sz="2400" b="1" dirty="0" err="1" smtClean="0">
                <a:solidFill>
                  <a:schemeClr val="accent6">
                    <a:lumMod val="75000"/>
                  </a:schemeClr>
                </a:solidFill>
                <a:cs typeface="DecoType Naskh Special" pitchFamily="2" charset="-78"/>
              </a:rPr>
              <a:t>او</a:t>
            </a:r>
            <a:r>
              <a:rPr lang="ar-AE" sz="2400" b="1" dirty="0" smtClean="0">
                <a:solidFill>
                  <a:schemeClr val="accent6">
                    <a:lumMod val="75000"/>
                  </a:schemeClr>
                </a:solidFill>
                <a:cs typeface="DecoType Naskh Special" pitchFamily="2" charset="-78"/>
              </a:rPr>
              <a:t> التقصير </a:t>
            </a:r>
            <a:r>
              <a:rPr lang="ar-AE" sz="2400" b="1" dirty="0" smtClean="0">
                <a:cs typeface="DecoType Naskh Special" pitchFamily="2" charset="-78"/>
              </a:rPr>
              <a:t>. </a:t>
            </a:r>
            <a:r>
              <a:rPr lang="ar-AE" sz="2400" b="1" dirty="0" smtClean="0">
                <a:solidFill>
                  <a:schemeClr val="accent3">
                    <a:lumMod val="75000"/>
                  </a:schemeClr>
                </a:solidFill>
                <a:cs typeface="DecoType Naskh Special" pitchFamily="2" charset="-78"/>
              </a:rPr>
              <a:t>وخامسا وهو </a:t>
            </a:r>
            <a:r>
              <a:rPr lang="ar-AE" sz="2400" b="1" dirty="0" smtClean="0">
                <a:solidFill>
                  <a:schemeClr val="accent6">
                    <a:lumMod val="75000"/>
                  </a:schemeClr>
                </a:solidFill>
                <a:cs typeface="DecoType Naskh Special" pitchFamily="2" charset="-78"/>
              </a:rPr>
              <a:t>الترتيب بين </a:t>
            </a:r>
            <a:r>
              <a:rPr lang="ar-AE" sz="2400" b="1" dirty="0" err="1" smtClean="0">
                <a:solidFill>
                  <a:schemeClr val="accent6">
                    <a:lumMod val="75000"/>
                  </a:schemeClr>
                </a:solidFill>
                <a:cs typeface="DecoType Naskh Special" pitchFamily="2" charset="-78"/>
              </a:rPr>
              <a:t>الاركان</a:t>
            </a:r>
            <a:r>
              <a:rPr lang="ar-AE" sz="2400" b="1" dirty="0" smtClean="0">
                <a:solidFill>
                  <a:schemeClr val="accent6">
                    <a:lumMod val="75000"/>
                  </a:schemeClr>
                </a:solidFill>
                <a:cs typeface="DecoType Naskh Special" pitchFamily="2" charset="-78"/>
              </a:rPr>
              <a:t> .</a:t>
            </a:r>
            <a:r>
              <a:rPr lang="ar-AE" sz="2400" b="1" dirty="0" smtClean="0">
                <a:cs typeface="DecoType Naskh Special" pitchFamily="2" charset="-78"/>
              </a:rPr>
              <a:t/>
            </a:r>
            <a:br>
              <a:rPr lang="ar-AE" sz="2400" b="1" dirty="0" smtClean="0">
                <a:cs typeface="DecoType Naskh Special" pitchFamily="2" charset="-78"/>
              </a:rPr>
            </a:br>
            <a:r>
              <a:rPr lang="ar-AE" sz="2400" b="1" dirty="0" smtClean="0">
                <a:solidFill>
                  <a:schemeClr val="accent3">
                    <a:lumMod val="75000"/>
                  </a:schemeClr>
                </a:solidFill>
                <a:cs typeface="DecoType Naskh Special" pitchFamily="2" charset="-78"/>
              </a:rPr>
              <a:t>_ سننها ومحظوراتها كالحج تماما .</a:t>
            </a:r>
            <a:r>
              <a:rPr lang="ar-AE" sz="2400" b="1" dirty="0" smtClean="0">
                <a:cs typeface="DecoType Naskh Special" pitchFamily="2" charset="-78"/>
              </a:rPr>
              <a:t/>
            </a:r>
            <a:br>
              <a:rPr lang="ar-AE" sz="2400" b="1" dirty="0" smtClean="0">
                <a:cs typeface="DecoType Naskh Special" pitchFamily="2" charset="-78"/>
              </a:rPr>
            </a:br>
            <a:endParaRPr lang="en-GB" sz="2400" dirty="0">
              <a:cs typeface="DecoType Naskh Special" pitchFamily="2" charset="-78"/>
            </a:endParaRPr>
          </a:p>
        </p:txBody>
      </p:sp>
      <p:pic>
        <p:nvPicPr>
          <p:cNvPr id="4098" name="Picture 2" descr="http://tbn3.google.com/images?q=tbn:5Gazb8S06l944M:http://up.qatarw.com/get-11-2008-x55a_com_dz2930vw.jpg">
            <a:hlinkClick r:id="rId2"/>
          </p:cNvPr>
          <p:cNvPicPr>
            <a:picLocks noChangeAspect="1" noChangeArrowheads="1"/>
          </p:cNvPicPr>
          <p:nvPr/>
        </p:nvPicPr>
        <p:blipFill>
          <a:blip r:embed="rId3"/>
          <a:srcRect/>
          <a:stretch>
            <a:fillRect/>
          </a:stretch>
        </p:blipFill>
        <p:spPr bwMode="auto">
          <a:xfrm>
            <a:off x="857224" y="3500438"/>
            <a:ext cx="1714502" cy="1309690"/>
          </a:xfrm>
          <a:prstGeom prst="rect">
            <a:avLst/>
          </a:prstGeom>
          <a:noFill/>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5" presetClass="entr" presetSubtype="0" fill="hold" nodeType="clickEffect">
                                  <p:stCondLst>
                                    <p:cond delay="0"/>
                                  </p:stCondLst>
                                  <p:childTnLst>
                                    <p:set>
                                      <p:cBhvr>
                                        <p:cTn id="24" dur="1" fill="hold">
                                          <p:stCondLst>
                                            <p:cond delay="0"/>
                                          </p:stCondLst>
                                        </p:cTn>
                                        <p:tgtEl>
                                          <p:spTgt spid="4098"/>
                                        </p:tgtEl>
                                        <p:attrNameLst>
                                          <p:attrName>style.visibility</p:attrName>
                                        </p:attrNameLst>
                                      </p:cBhvr>
                                      <p:to>
                                        <p:strVal val="visible"/>
                                      </p:to>
                                    </p:set>
                                    <p:animEffect transition="in" filter="fade">
                                      <p:cBhvr>
                                        <p:cTn id="25" dur="2000"/>
                                        <p:tgtEl>
                                          <p:spTgt spid="4098"/>
                                        </p:tgtEl>
                                      </p:cBhvr>
                                    </p:animEffect>
                                    <p:anim calcmode="lin" valueType="num">
                                      <p:cBhvr>
                                        <p:cTn id="26" dur="2000" fill="hold"/>
                                        <p:tgtEl>
                                          <p:spTgt spid="4098"/>
                                        </p:tgtEl>
                                        <p:attrNameLst>
                                          <p:attrName>style.rotation</p:attrName>
                                        </p:attrNameLst>
                                      </p:cBhvr>
                                      <p:tavLst>
                                        <p:tav tm="0">
                                          <p:val>
                                            <p:fltVal val="720"/>
                                          </p:val>
                                        </p:tav>
                                        <p:tav tm="100000">
                                          <p:val>
                                            <p:fltVal val="0"/>
                                          </p:val>
                                        </p:tav>
                                      </p:tavLst>
                                    </p:anim>
                                    <p:anim calcmode="lin" valueType="num">
                                      <p:cBhvr>
                                        <p:cTn id="27" dur="2000" fill="hold"/>
                                        <p:tgtEl>
                                          <p:spTgt spid="4098"/>
                                        </p:tgtEl>
                                        <p:attrNameLst>
                                          <p:attrName>ppt_h</p:attrName>
                                        </p:attrNameLst>
                                      </p:cBhvr>
                                      <p:tavLst>
                                        <p:tav tm="0">
                                          <p:val>
                                            <p:fltVal val="0"/>
                                          </p:val>
                                        </p:tav>
                                        <p:tav tm="100000">
                                          <p:val>
                                            <p:strVal val="#ppt_h"/>
                                          </p:val>
                                        </p:tav>
                                      </p:tavLst>
                                    </p:anim>
                                    <p:anim calcmode="lin" valueType="num">
                                      <p:cBhvr>
                                        <p:cTn id="28" dur="2000" fill="hold"/>
                                        <p:tgtEl>
                                          <p:spTgt spid="4098"/>
                                        </p:tgtEl>
                                        <p:attrNameLst>
                                          <p:attrName>ppt_w</p:attrName>
                                        </p:attrNameLst>
                                      </p:cBhvr>
                                      <p:tavLst>
                                        <p:tav tm="0">
                                          <p:val>
                                            <p:fltVal val="0"/>
                                          </p:val>
                                        </p:tav>
                                        <p:tav tm="100000">
                                          <p:val>
                                            <p:strVal val="#ppt_w"/>
                                          </p:val>
                                        </p:tav>
                                      </p:tavLst>
                                    </p:anim>
                                  </p:childTnLst>
                                </p:cTn>
                              </p:par>
                            </p:childTnLst>
                          </p:cTn>
                        </p:par>
                      </p:childTnLst>
                    </p:cTn>
                  </p:par>
                  <p:par>
                    <p:cTn id="29" fill="hold">
                      <p:stCondLst>
                        <p:cond delay="indefinite"/>
                      </p:stCondLst>
                      <p:childTnLst>
                        <p:par>
                          <p:cTn id="30" fill="hold">
                            <p:stCondLst>
                              <p:cond delay="0"/>
                            </p:stCondLst>
                            <p:childTnLst>
                              <p:par>
                                <p:cTn id="31" presetID="5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770" decel="100000"/>
                                        <p:tgtEl>
                                          <p:spTgt spid="9"/>
                                        </p:tgtEl>
                                      </p:cBhvr>
                                    </p:animEffect>
                                    <p:animScale>
                                      <p:cBhvr>
                                        <p:cTn id="34" dur="770" decel="100000"/>
                                        <p:tgtEl>
                                          <p:spTgt spid="9"/>
                                        </p:tgtEl>
                                      </p:cBhvr>
                                      <p:from x="10000" y="10000"/>
                                      <p:to x="200000" y="450000"/>
                                    </p:animScale>
                                    <p:animScale>
                                      <p:cBhvr>
                                        <p:cTn id="35" dur="1230" accel="100000" fill="hold">
                                          <p:stCondLst>
                                            <p:cond delay="770"/>
                                          </p:stCondLst>
                                        </p:cTn>
                                        <p:tgtEl>
                                          <p:spTgt spid="9"/>
                                        </p:tgtEl>
                                      </p:cBhvr>
                                      <p:from x="200000" y="450000"/>
                                      <p:to x="100000" y="100000"/>
                                    </p:animScale>
                                    <p:set>
                                      <p:cBhvr>
                                        <p:cTn id="36" dur="770" fill="hold"/>
                                        <p:tgtEl>
                                          <p:spTgt spid="9"/>
                                        </p:tgtEl>
                                        <p:attrNameLst>
                                          <p:attrName>ppt_x</p:attrName>
                                        </p:attrNameLst>
                                      </p:cBhvr>
                                      <p:to>
                                        <p:strVal val="(0.5)"/>
                                      </p:to>
                                    </p:set>
                                    <p:anim from="(0.5)" to="(#ppt_x)" calcmode="lin" valueType="num">
                                      <p:cBhvr>
                                        <p:cTn id="37" dur="1230" accel="100000" fill="hold">
                                          <p:stCondLst>
                                            <p:cond delay="770"/>
                                          </p:stCondLst>
                                        </p:cTn>
                                        <p:tgtEl>
                                          <p:spTgt spid="9"/>
                                        </p:tgtEl>
                                        <p:attrNameLst>
                                          <p:attrName>ppt_x</p:attrName>
                                        </p:attrNameLst>
                                      </p:cBhvr>
                                    </p:anim>
                                    <p:set>
                                      <p:cBhvr>
                                        <p:cTn id="38" dur="770" fill="hold"/>
                                        <p:tgtEl>
                                          <p:spTgt spid="9"/>
                                        </p:tgtEl>
                                        <p:attrNameLst>
                                          <p:attrName>ppt_y</p:attrName>
                                        </p:attrNameLst>
                                      </p:cBhvr>
                                      <p:to>
                                        <p:strVal val="(#ppt_y+0.4)"/>
                                      </p:to>
                                    </p:set>
                                    <p:anim from="(#ppt_y+0.4)" to="(#ppt_y)" calcmode="lin" valueType="num">
                                      <p:cBhvr>
                                        <p:cTn id="39" dur="1230" accel="100000" fill="hold">
                                          <p:stCondLst>
                                            <p:cond delay="770"/>
                                          </p:stCondLst>
                                        </p:cTn>
                                        <p:tgtEl>
                                          <p:spTgt spid="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85720" y="71414"/>
          <a:ext cx="8572560" cy="6715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2643174" y="2928934"/>
            <a:ext cx="3825086" cy="923330"/>
          </a:xfrm>
          <a:prstGeom prst="rect">
            <a:avLst/>
          </a:prstGeom>
          <a:noFill/>
        </p:spPr>
        <p:txBody>
          <a:bodyPr wrap="none" lIns="91440" tIns="45720" rIns="91440" bIns="45720">
            <a:spAutoFit/>
          </a:bodyPr>
          <a:lstStyle/>
          <a:p>
            <a:pPr algn="ctr"/>
            <a:r>
              <a:rPr lang="ar-AE"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مناسكـ العمرة :</a:t>
            </a:r>
            <a:endParaRPr lang="en-GB"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style.rotation</p:attrName>
                                        </p:attrNameLst>
                                      </p:cBhvr>
                                      <p:tavLst>
                                        <p:tav tm="0">
                                          <p:val>
                                            <p:fltVal val="720"/>
                                          </p:val>
                                        </p:tav>
                                        <p:tav tm="100000">
                                          <p:val>
                                            <p:fltVal val="0"/>
                                          </p:val>
                                        </p:tav>
                                      </p:tavLst>
                                    </p:anim>
                                    <p:anim calcmode="lin" valueType="num">
                                      <p:cBhvr>
                                        <p:cTn id="9" dur="2000" fill="hold"/>
                                        <p:tgtEl>
                                          <p:spTgt spid="4"/>
                                        </p:tgtEl>
                                        <p:attrNameLst>
                                          <p:attrName>ppt_h</p:attrName>
                                        </p:attrNameLst>
                                      </p:cBhvr>
                                      <p:tavLst>
                                        <p:tav tm="0">
                                          <p:val>
                                            <p:fltVal val="0"/>
                                          </p:val>
                                        </p:tav>
                                        <p:tav tm="100000">
                                          <p:val>
                                            <p:strVal val="#ppt_h"/>
                                          </p:val>
                                        </p:tav>
                                      </p:tavLst>
                                    </p:anim>
                                    <p:anim calcmode="lin" valueType="num">
                                      <p:cBhvr>
                                        <p:cTn id="10" dur="2000" fill="hold"/>
                                        <p:tgtEl>
                                          <p:spTgt spid="4"/>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3000"/>
                                        <p:tgtEl>
                                          <p:spTgt spid="2"/>
                                        </p:tgtEl>
                                      </p:cBhvr>
                                    </p:animEffect>
                                    <p:anim calcmode="lin" valueType="num">
                                      <p:cBhvr>
                                        <p:cTn id="16" dur="3000" fill="hold"/>
                                        <p:tgtEl>
                                          <p:spTgt spid="2"/>
                                        </p:tgtEl>
                                        <p:attrNameLst>
                                          <p:attrName>style.rotation</p:attrName>
                                        </p:attrNameLst>
                                      </p:cBhvr>
                                      <p:tavLst>
                                        <p:tav tm="0">
                                          <p:val>
                                            <p:fltVal val="720"/>
                                          </p:val>
                                        </p:tav>
                                        <p:tav tm="100000">
                                          <p:val>
                                            <p:fltVal val="0"/>
                                          </p:val>
                                        </p:tav>
                                      </p:tavLst>
                                    </p:anim>
                                    <p:anim calcmode="lin" valueType="num">
                                      <p:cBhvr>
                                        <p:cTn id="17" dur="3000" fill="hold"/>
                                        <p:tgtEl>
                                          <p:spTgt spid="2"/>
                                        </p:tgtEl>
                                        <p:attrNameLst>
                                          <p:attrName>ppt_h</p:attrName>
                                        </p:attrNameLst>
                                      </p:cBhvr>
                                      <p:tavLst>
                                        <p:tav tm="0">
                                          <p:val>
                                            <p:fltVal val="0"/>
                                          </p:val>
                                        </p:tav>
                                        <p:tav tm="100000">
                                          <p:val>
                                            <p:strVal val="#ppt_h"/>
                                          </p:val>
                                        </p:tav>
                                      </p:tavLst>
                                    </p:anim>
                                    <p:anim calcmode="lin" valueType="num">
                                      <p:cBhvr>
                                        <p:cTn id="18" dur="3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nado0oy\Desktop\picture\5lfeyat\60335,1161144984,3.jpg"/>
          <p:cNvPicPr>
            <a:picLocks noChangeAspect="1" noChangeArrowheads="1"/>
          </p:cNvPicPr>
          <p:nvPr/>
        </p:nvPicPr>
        <p:blipFill>
          <a:blip r:embed="rId2">
            <a:lum bright="47000"/>
          </a:blip>
          <a:srcRect/>
          <a:stretch>
            <a:fillRect/>
          </a:stretch>
        </p:blipFill>
        <p:spPr bwMode="auto">
          <a:xfrm>
            <a:off x="0" y="0"/>
            <a:ext cx="9144000" cy="7215214"/>
          </a:xfrm>
          <a:prstGeom prst="rect">
            <a:avLst/>
          </a:prstGeom>
          <a:noFill/>
        </p:spPr>
      </p:pic>
      <p:sp>
        <p:nvSpPr>
          <p:cNvPr id="4" name="TextBox 3"/>
          <p:cNvSpPr txBox="1"/>
          <p:nvPr/>
        </p:nvSpPr>
        <p:spPr>
          <a:xfrm>
            <a:off x="1142976" y="357167"/>
            <a:ext cx="7786710" cy="6863417"/>
          </a:xfrm>
          <a:prstGeom prst="rect">
            <a:avLst/>
          </a:prstGeom>
          <a:noFill/>
        </p:spPr>
        <p:txBody>
          <a:bodyPr wrap="square" rtlCol="0">
            <a:spAutoFit/>
          </a:bodyPr>
          <a:lstStyle/>
          <a:p>
            <a:pPr algn="r" rtl="1"/>
            <a:r>
              <a:rPr lang="ar-AE" sz="2200" b="1" dirty="0" smtClean="0">
                <a:solidFill>
                  <a:schemeClr val="bg2">
                    <a:lumMod val="50000"/>
                  </a:schemeClr>
                </a:solidFill>
                <a:latin typeface="Arial" pitchFamily="34" charset="0"/>
                <a:cs typeface="Arial" pitchFamily="34" charset="0"/>
              </a:rPr>
              <a:t>تنبيهات : </a:t>
            </a:r>
            <a:r>
              <a:rPr lang="ar-AE" sz="2200" b="1" dirty="0" smtClean="0">
                <a:solidFill>
                  <a:schemeClr val="accent6">
                    <a:lumMod val="75000"/>
                  </a:schemeClr>
                </a:solidFill>
                <a:latin typeface="Arial" pitchFamily="34" charset="0"/>
                <a:cs typeface="Arial" pitchFamily="34" charset="0"/>
              </a:rPr>
              <a:t>1- اذا ترك الحاج شيئا من اركان الحج او العمرة عمدا او سهوا : بطل حجه او عمرته ، ان كان قد فات وقته ، فان لم يفت لم يتم حجه حتى ياتي به .</a:t>
            </a:r>
            <a:br>
              <a:rPr lang="ar-AE" sz="2200" b="1" dirty="0" smtClean="0">
                <a:solidFill>
                  <a:schemeClr val="accent6">
                    <a:lumMod val="75000"/>
                  </a:schemeClr>
                </a:solidFill>
                <a:latin typeface="Arial" pitchFamily="34" charset="0"/>
                <a:cs typeface="Arial" pitchFamily="34" charset="0"/>
              </a:rPr>
            </a:br>
            <a:r>
              <a:rPr lang="ar-AE" sz="2200" b="1" dirty="0" smtClean="0">
                <a:solidFill>
                  <a:schemeClr val="accent6">
                    <a:lumMod val="75000"/>
                  </a:schemeClr>
                </a:solidFill>
                <a:latin typeface="Arial" pitchFamily="34" charset="0"/>
                <a:cs typeface="Arial" pitchFamily="34" charset="0"/>
              </a:rPr>
              <a:t>2- </a:t>
            </a:r>
            <a:r>
              <a:rPr lang="ar-AE" sz="2200" b="1" dirty="0" smtClean="0">
                <a:solidFill>
                  <a:schemeClr val="accent5"/>
                </a:solidFill>
                <a:latin typeface="Arial" pitchFamily="34" charset="0"/>
                <a:cs typeface="Arial" pitchFamily="34" charset="0"/>
              </a:rPr>
              <a:t>من ارتكب محظورا من محرمات </a:t>
            </a:r>
            <a:r>
              <a:rPr lang="ar-AE" sz="2200" b="1" dirty="0" err="1" smtClean="0">
                <a:solidFill>
                  <a:schemeClr val="accent5"/>
                </a:solidFill>
                <a:latin typeface="Arial" pitchFamily="34" charset="0"/>
                <a:cs typeface="Arial" pitchFamily="34" charset="0"/>
              </a:rPr>
              <a:t>الاحرام</a:t>
            </a:r>
            <a:r>
              <a:rPr lang="ar-AE" sz="2200" b="1" dirty="0" smtClean="0">
                <a:solidFill>
                  <a:schemeClr val="accent5"/>
                </a:solidFill>
                <a:latin typeface="Arial" pitchFamily="34" charset="0"/>
                <a:cs typeface="Arial" pitchFamily="34" charset="0"/>
              </a:rPr>
              <a:t> غير الجماع قبل التحلل </a:t>
            </a:r>
            <a:r>
              <a:rPr lang="ar-AE" sz="2200" b="1" dirty="0" err="1" smtClean="0">
                <a:solidFill>
                  <a:schemeClr val="accent5"/>
                </a:solidFill>
                <a:latin typeface="Arial" pitchFamily="34" charset="0"/>
                <a:cs typeface="Arial" pitchFamily="34" charset="0"/>
              </a:rPr>
              <a:t>الاول</a:t>
            </a:r>
            <a:r>
              <a:rPr lang="ar-AE" sz="2200" b="1" dirty="0" smtClean="0">
                <a:solidFill>
                  <a:schemeClr val="accent5"/>
                </a:solidFill>
                <a:latin typeface="Arial" pitchFamily="34" charset="0"/>
                <a:cs typeface="Arial" pitchFamily="34" charset="0"/>
              </a:rPr>
              <a:t> ، وغير قتل الصيد ، وجب عليه فدية وهي على التخيير :</a:t>
            </a:r>
            <a:r>
              <a:rPr lang="ar-AE" sz="2200" b="1" dirty="0" smtClean="0">
                <a:solidFill>
                  <a:schemeClr val="accent6">
                    <a:lumMod val="75000"/>
                  </a:schemeClr>
                </a:solidFill>
                <a:latin typeface="Arial" pitchFamily="34" charset="0"/>
                <a:cs typeface="Arial" pitchFamily="34" charset="0"/>
              </a:rPr>
              <a:t> </a:t>
            </a:r>
            <a:r>
              <a:rPr lang="ar-AE" sz="2200" b="1" dirty="0" smtClean="0">
                <a:solidFill>
                  <a:schemeClr val="accent6">
                    <a:lumMod val="60000"/>
                    <a:lumOff val="40000"/>
                  </a:schemeClr>
                </a:solidFill>
                <a:latin typeface="Arial" pitchFamily="34" charset="0"/>
                <a:cs typeface="Arial" pitchFamily="34" charset="0"/>
              </a:rPr>
              <a:t>صيام ثلاثة ايام ، او صدقة يطعم ستة مساكين لكل مسكين نصف صاع ، وهو (( 2 كغ )) تقريبا من اوسط طعام اهل مكة ، او يذبح شاة .</a:t>
            </a:r>
            <a:r>
              <a:rPr lang="ar-AE" sz="2200" b="1" dirty="0" smtClean="0">
                <a:solidFill>
                  <a:schemeClr val="accent6">
                    <a:lumMod val="75000"/>
                  </a:schemeClr>
                </a:solidFill>
                <a:latin typeface="Arial" pitchFamily="34" charset="0"/>
                <a:cs typeface="Arial" pitchFamily="34" charset="0"/>
              </a:rPr>
              <a:t/>
            </a:r>
            <a:br>
              <a:rPr lang="ar-AE" sz="2200" b="1" dirty="0" smtClean="0">
                <a:solidFill>
                  <a:schemeClr val="accent6">
                    <a:lumMod val="75000"/>
                  </a:schemeClr>
                </a:solidFill>
                <a:latin typeface="Arial" pitchFamily="34" charset="0"/>
                <a:cs typeface="Arial" pitchFamily="34" charset="0"/>
              </a:rPr>
            </a:br>
            <a:r>
              <a:rPr lang="ar-AE" sz="2200" b="1" dirty="0" smtClean="0">
                <a:solidFill>
                  <a:schemeClr val="accent6">
                    <a:lumMod val="75000"/>
                  </a:schemeClr>
                </a:solidFill>
                <a:latin typeface="Arial" pitchFamily="34" charset="0"/>
                <a:cs typeface="Arial" pitchFamily="34" charset="0"/>
              </a:rPr>
              <a:t>3- ينبغي كما ذكر النووي </a:t>
            </a:r>
            <a:r>
              <a:rPr lang="ar-AE" sz="2200" b="1" dirty="0" err="1" smtClean="0">
                <a:solidFill>
                  <a:schemeClr val="accent6">
                    <a:lumMod val="75000"/>
                  </a:schemeClr>
                </a:solidFill>
                <a:latin typeface="Arial" pitchFamily="34" charset="0"/>
                <a:cs typeface="Arial" pitchFamily="34" charset="0"/>
              </a:rPr>
              <a:t>ان</a:t>
            </a:r>
            <a:r>
              <a:rPr lang="ar-AE" sz="2200" b="1" dirty="0" smtClean="0">
                <a:solidFill>
                  <a:schemeClr val="accent6">
                    <a:lumMod val="75000"/>
                  </a:schemeClr>
                </a:solidFill>
                <a:latin typeface="Arial" pitchFamily="34" charset="0"/>
                <a:cs typeface="Arial" pitchFamily="34" charset="0"/>
              </a:rPr>
              <a:t> يتحرى زمن الخلوة لسعيه وطوافه ، واذا كثرت الزحمة فينبغي ان يحتفظ ايذاء الناس ، وليعلم المعتمر ان تركه لهيئة السعي وغيرها من السنن اهون من ايذاء المسلم وتعريض نفسه للاذى ولا يؤذي احدا ولايزاحم باي عمل من اعمال العمرة ، وليحذر مما يفعله بعضهم من مزاحمة الناس وايذائهم حتى يقبل الحجر الاسود ، فان اذية المسلمين حرام ، ولا يفعل الحرام لتحقيق السنة ، بل الواجب ترك ذلك حتى تقبل منا العمرة باذن الله تعالى.</a:t>
            </a:r>
            <a:br>
              <a:rPr lang="ar-AE" sz="2200" b="1" dirty="0" smtClean="0">
                <a:solidFill>
                  <a:schemeClr val="accent6">
                    <a:lumMod val="75000"/>
                  </a:schemeClr>
                </a:solidFill>
                <a:latin typeface="Arial" pitchFamily="34" charset="0"/>
                <a:cs typeface="Arial" pitchFamily="34" charset="0"/>
              </a:rPr>
            </a:br>
            <a:r>
              <a:rPr lang="ar-AE" sz="2200" b="1" dirty="0" smtClean="0">
                <a:solidFill>
                  <a:schemeClr val="accent6">
                    <a:lumMod val="75000"/>
                  </a:schemeClr>
                </a:solidFill>
                <a:latin typeface="Arial" pitchFamily="34" charset="0"/>
                <a:cs typeface="Arial" pitchFamily="34" charset="0"/>
              </a:rPr>
              <a:t>4</a:t>
            </a:r>
            <a:r>
              <a:rPr lang="ar-AE" sz="2200" b="1" dirty="0" smtClean="0">
                <a:solidFill>
                  <a:schemeClr val="accent5"/>
                </a:solidFill>
                <a:latin typeface="Arial" pitchFamily="34" charset="0"/>
                <a:cs typeface="Arial" pitchFamily="34" charset="0"/>
              </a:rPr>
              <a:t>-</a:t>
            </a:r>
            <a:r>
              <a:rPr lang="ar-AE" sz="2200" b="1" dirty="0" err="1" smtClean="0">
                <a:solidFill>
                  <a:schemeClr val="accent5"/>
                </a:solidFill>
                <a:latin typeface="Arial" pitchFamily="34" charset="0"/>
                <a:cs typeface="Arial" pitchFamily="34" charset="0"/>
              </a:rPr>
              <a:t>اذا</a:t>
            </a:r>
            <a:r>
              <a:rPr lang="ar-AE" sz="2200" b="1" dirty="0" smtClean="0">
                <a:solidFill>
                  <a:schemeClr val="accent5"/>
                </a:solidFill>
                <a:latin typeface="Arial" pitchFamily="34" charset="0"/>
                <a:cs typeface="Arial" pitchFamily="34" charset="0"/>
              </a:rPr>
              <a:t> ترك شيئا من السنن تطوع بصدقة جبرا لما تركه </a:t>
            </a:r>
            <a:r>
              <a:rPr lang="ar-AE" sz="2200" b="1" dirty="0" err="1" smtClean="0">
                <a:solidFill>
                  <a:schemeClr val="accent5"/>
                </a:solidFill>
                <a:latin typeface="Arial" pitchFamily="34" charset="0"/>
                <a:cs typeface="Arial" pitchFamily="34" charset="0"/>
              </a:rPr>
              <a:t>ان</a:t>
            </a:r>
            <a:r>
              <a:rPr lang="ar-AE" sz="2200" b="1" dirty="0" smtClean="0">
                <a:solidFill>
                  <a:schemeClr val="accent5"/>
                </a:solidFill>
                <a:latin typeface="Arial" pitchFamily="34" charset="0"/>
                <a:cs typeface="Arial" pitchFamily="34" charset="0"/>
              </a:rPr>
              <a:t> استطاع .</a:t>
            </a:r>
            <a:r>
              <a:rPr lang="ar-AE" sz="2200" b="1" dirty="0" smtClean="0">
                <a:solidFill>
                  <a:schemeClr val="accent6">
                    <a:lumMod val="75000"/>
                  </a:schemeClr>
                </a:solidFill>
                <a:latin typeface="Arial" pitchFamily="34" charset="0"/>
                <a:cs typeface="Arial" pitchFamily="34" charset="0"/>
              </a:rPr>
              <a:t/>
            </a:r>
            <a:br>
              <a:rPr lang="ar-AE" sz="2200" b="1" dirty="0" smtClean="0">
                <a:solidFill>
                  <a:schemeClr val="accent6">
                    <a:lumMod val="75000"/>
                  </a:schemeClr>
                </a:solidFill>
                <a:latin typeface="Arial" pitchFamily="34" charset="0"/>
                <a:cs typeface="Arial" pitchFamily="34" charset="0"/>
              </a:rPr>
            </a:br>
            <a:r>
              <a:rPr lang="ar-AE" sz="2200" b="1" dirty="0" smtClean="0">
                <a:solidFill>
                  <a:schemeClr val="bg2">
                    <a:lumMod val="50000"/>
                  </a:schemeClr>
                </a:solidFill>
                <a:latin typeface="Arial" pitchFamily="34" charset="0"/>
                <a:cs typeface="Arial" pitchFamily="34" charset="0"/>
              </a:rPr>
              <a:t>ومن محظوراتها وهي </a:t>
            </a:r>
            <a:r>
              <a:rPr lang="ar-AE" sz="2200" b="1" dirty="0" err="1" smtClean="0">
                <a:solidFill>
                  <a:schemeClr val="bg2">
                    <a:lumMod val="50000"/>
                  </a:schemeClr>
                </a:solidFill>
                <a:latin typeface="Arial" pitchFamily="34" charset="0"/>
                <a:cs typeface="Arial" pitchFamily="34" charset="0"/>
              </a:rPr>
              <a:t>الافعال</a:t>
            </a:r>
            <a:r>
              <a:rPr lang="ar-AE" sz="2200" b="1" dirty="0" smtClean="0">
                <a:solidFill>
                  <a:schemeClr val="bg2">
                    <a:lumMod val="50000"/>
                  </a:schemeClr>
                </a:solidFill>
                <a:latin typeface="Arial" pitchFamily="34" charset="0"/>
                <a:cs typeface="Arial" pitchFamily="34" charset="0"/>
              </a:rPr>
              <a:t> التي يجب تجنبها ما دام المعتمر محرم بالعمرة :</a:t>
            </a:r>
            <a:r>
              <a:rPr lang="ar-AE" sz="2200" b="1" dirty="0" smtClean="0">
                <a:solidFill>
                  <a:schemeClr val="accent6">
                    <a:lumMod val="75000"/>
                  </a:schemeClr>
                </a:solidFill>
                <a:latin typeface="Arial" pitchFamily="34" charset="0"/>
                <a:cs typeface="Arial" pitchFamily="34" charset="0"/>
              </a:rPr>
              <a:t/>
            </a:r>
            <a:br>
              <a:rPr lang="ar-AE" sz="2200" b="1" dirty="0" smtClean="0">
                <a:solidFill>
                  <a:schemeClr val="accent6">
                    <a:lumMod val="75000"/>
                  </a:schemeClr>
                </a:solidFill>
                <a:latin typeface="Arial" pitchFamily="34" charset="0"/>
                <a:cs typeface="Arial" pitchFamily="34" charset="0"/>
              </a:rPr>
            </a:br>
            <a:r>
              <a:rPr lang="ar-AE" sz="2200" b="1" dirty="0" smtClean="0">
                <a:solidFill>
                  <a:schemeClr val="accent6">
                    <a:lumMod val="75000"/>
                  </a:schemeClr>
                </a:solidFill>
                <a:latin typeface="Arial" pitchFamily="34" charset="0"/>
                <a:cs typeface="Arial" pitchFamily="34" charset="0"/>
              </a:rPr>
              <a:t>1- لبس </a:t>
            </a:r>
            <a:r>
              <a:rPr lang="ar-AE" sz="2200" b="1" dirty="0" err="1" smtClean="0">
                <a:solidFill>
                  <a:schemeClr val="accent6">
                    <a:lumMod val="75000"/>
                  </a:schemeClr>
                </a:solidFill>
                <a:latin typeface="Arial" pitchFamily="34" charset="0"/>
                <a:cs typeface="Arial" pitchFamily="34" charset="0"/>
              </a:rPr>
              <a:t>المخيط</a:t>
            </a:r>
            <a:r>
              <a:rPr lang="ar-AE" sz="2200" b="1" dirty="0" smtClean="0">
                <a:solidFill>
                  <a:schemeClr val="accent6">
                    <a:lumMod val="75000"/>
                  </a:schemeClr>
                </a:solidFill>
                <a:latin typeface="Arial" pitchFamily="34" charset="0"/>
                <a:cs typeface="Arial" pitchFamily="34" charset="0"/>
              </a:rPr>
              <a:t> والمحيط </a:t>
            </a:r>
            <a:r>
              <a:rPr lang="ar-AE" sz="2200" b="1" dirty="0" smtClean="0">
                <a:solidFill>
                  <a:srgbClr val="5BA5D7"/>
                </a:solidFill>
                <a:latin typeface="Arial" pitchFamily="34" charset="0"/>
                <a:cs typeface="Arial" pitchFamily="34" charset="0"/>
              </a:rPr>
              <a:t>2- </a:t>
            </a:r>
            <a:r>
              <a:rPr lang="ar-AE" sz="2200" b="1" dirty="0" err="1" smtClean="0">
                <a:solidFill>
                  <a:srgbClr val="5BA5D7"/>
                </a:solidFill>
                <a:latin typeface="Arial" pitchFamily="34" charset="0"/>
                <a:cs typeface="Arial" pitchFamily="34" charset="0"/>
              </a:rPr>
              <a:t>ازالة</a:t>
            </a:r>
            <a:r>
              <a:rPr lang="ar-AE" sz="2200" b="1" dirty="0" smtClean="0">
                <a:solidFill>
                  <a:srgbClr val="5BA5D7"/>
                </a:solidFill>
                <a:latin typeface="Arial" pitchFamily="34" charset="0"/>
                <a:cs typeface="Arial" pitchFamily="34" charset="0"/>
              </a:rPr>
              <a:t> الظفر والشعر </a:t>
            </a:r>
            <a:r>
              <a:rPr lang="ar-AE" sz="2200" b="1" dirty="0" smtClean="0">
                <a:solidFill>
                  <a:schemeClr val="accent6">
                    <a:lumMod val="75000"/>
                  </a:schemeClr>
                </a:solidFill>
                <a:latin typeface="Arial" pitchFamily="34" charset="0"/>
                <a:cs typeface="Arial" pitchFamily="34" charset="0"/>
              </a:rPr>
              <a:t>3 - معاشرة الرجل زوجته</a:t>
            </a:r>
            <a:r>
              <a:rPr lang="ar-AE" sz="2200" b="1" dirty="0" smtClean="0">
                <a:solidFill>
                  <a:schemeClr val="accent5"/>
                </a:solidFill>
                <a:latin typeface="Arial" pitchFamily="34" charset="0"/>
                <a:cs typeface="Arial" pitchFamily="34" charset="0"/>
              </a:rPr>
              <a:t> 4- قطع الاشجار او النباتات التي تنبت بنفسها </a:t>
            </a:r>
            <a:r>
              <a:rPr lang="ar-AE" sz="2200" b="1" dirty="0" smtClean="0">
                <a:solidFill>
                  <a:schemeClr val="accent6">
                    <a:lumMod val="75000"/>
                  </a:schemeClr>
                </a:solidFill>
                <a:latin typeface="Arial" pitchFamily="34" charset="0"/>
                <a:cs typeface="Arial" pitchFamily="34" charset="0"/>
              </a:rPr>
              <a:t>5- صيد حيوانات البر ويستثنى منها ماهو ضار كالفار والحية </a:t>
            </a:r>
            <a:br>
              <a:rPr lang="ar-AE" sz="2200" b="1" dirty="0" smtClean="0">
                <a:solidFill>
                  <a:schemeClr val="accent6">
                    <a:lumMod val="75000"/>
                  </a:schemeClr>
                </a:solidFill>
                <a:latin typeface="Arial" pitchFamily="34" charset="0"/>
                <a:cs typeface="Arial" pitchFamily="34" charset="0"/>
              </a:rPr>
            </a:br>
            <a:r>
              <a:rPr lang="ar-AE" sz="2200" b="1" dirty="0" smtClean="0">
                <a:solidFill>
                  <a:schemeClr val="accent6">
                    <a:lumMod val="75000"/>
                  </a:schemeClr>
                </a:solidFill>
                <a:latin typeface="Arial" pitchFamily="34" charset="0"/>
                <a:cs typeface="Arial" pitchFamily="34" charset="0"/>
              </a:rPr>
              <a:t/>
            </a:r>
            <a:br>
              <a:rPr lang="ar-AE" sz="2200" b="1" dirty="0" smtClean="0">
                <a:solidFill>
                  <a:schemeClr val="accent6">
                    <a:lumMod val="75000"/>
                  </a:schemeClr>
                </a:solidFill>
                <a:latin typeface="Arial" pitchFamily="34" charset="0"/>
                <a:cs typeface="Arial" pitchFamily="34" charset="0"/>
              </a:rPr>
            </a:br>
            <a:r>
              <a:rPr lang="ar-AE" sz="2200" b="1" dirty="0" smtClean="0">
                <a:solidFill>
                  <a:schemeClr val="accent6">
                    <a:lumMod val="75000"/>
                  </a:schemeClr>
                </a:solidFill>
                <a:latin typeface="Arial" pitchFamily="34" charset="0"/>
                <a:cs typeface="Arial" pitchFamily="34" charset="0"/>
              </a:rPr>
              <a:t/>
            </a:r>
            <a:br>
              <a:rPr lang="ar-AE" sz="2200" b="1" dirty="0" smtClean="0">
                <a:solidFill>
                  <a:schemeClr val="accent6">
                    <a:lumMod val="75000"/>
                  </a:schemeClr>
                </a:solidFill>
                <a:latin typeface="Arial" pitchFamily="34" charset="0"/>
                <a:cs typeface="Arial" pitchFamily="34" charset="0"/>
              </a:rPr>
            </a:br>
            <a:endParaRPr lang="en-GB" sz="2200" dirty="0">
              <a:solidFill>
                <a:schemeClr val="accent6">
                  <a:lumMod val="75000"/>
                </a:schemeClr>
              </a:solidFill>
              <a:latin typeface="Arial" pitchFamily="34" charset="0"/>
              <a:cs typeface="Arial" pitchFamily="34" charset="0"/>
            </a:endParaRP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Point Star 1"/>
          <p:cNvSpPr/>
          <p:nvPr/>
        </p:nvSpPr>
        <p:spPr>
          <a:xfrm>
            <a:off x="357158" y="857232"/>
            <a:ext cx="2000264" cy="2000264"/>
          </a:xfrm>
          <a:prstGeom prst="star7">
            <a:avLst/>
          </a:prstGeom>
          <a:solidFill>
            <a:srgbClr val="FF5BAD">
              <a:alpha val="27843"/>
            </a:srgb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600" dirty="0" smtClean="0">
                <a:solidFill>
                  <a:schemeClr val="accent2">
                    <a:lumMod val="75000"/>
                  </a:schemeClr>
                </a:solidFill>
                <a:effectLst>
                  <a:outerShdw blurRad="38100" dist="38100" dir="2700000" algn="tl">
                    <a:srgbClr val="000000">
                      <a:alpha val="43137"/>
                    </a:srgbClr>
                  </a:outerShdw>
                </a:effectLst>
                <a:cs typeface="Old Antic Outline Shaded" pitchFamily="2" charset="-78"/>
              </a:rPr>
              <a:t>الخاتمة</a:t>
            </a:r>
            <a:endParaRPr lang="en-GB" sz="2600" dirty="0">
              <a:solidFill>
                <a:schemeClr val="accent2">
                  <a:lumMod val="75000"/>
                </a:schemeClr>
              </a:solidFill>
              <a:effectLst>
                <a:outerShdw blurRad="38100" dist="38100" dir="2700000" algn="tl">
                  <a:srgbClr val="000000">
                    <a:alpha val="43137"/>
                  </a:srgbClr>
                </a:outerShdw>
              </a:effectLst>
              <a:cs typeface="Old Antic Outline Shaded" pitchFamily="2" charset="-78"/>
            </a:endParaRPr>
          </a:p>
        </p:txBody>
      </p:sp>
      <p:sp>
        <p:nvSpPr>
          <p:cNvPr id="3" name="TextBox 2"/>
          <p:cNvSpPr txBox="1"/>
          <p:nvPr/>
        </p:nvSpPr>
        <p:spPr>
          <a:xfrm>
            <a:off x="1928794" y="1500174"/>
            <a:ext cx="6643734" cy="3970318"/>
          </a:xfrm>
          <a:prstGeom prst="rect">
            <a:avLst/>
          </a:prstGeom>
          <a:noFill/>
        </p:spPr>
        <p:txBody>
          <a:bodyPr wrap="square" rtlCol="0">
            <a:spAutoFit/>
          </a:bodyPr>
          <a:lstStyle/>
          <a:p>
            <a:pPr algn="r" rtl="1"/>
            <a:r>
              <a:rPr lang="ar-AE" sz="2800" b="1" dirty="0" smtClean="0">
                <a:solidFill>
                  <a:srgbClr val="CC0066"/>
                </a:solidFill>
              </a:rPr>
              <a:t>وهذه هي العمرة والأشياء المتعلقة </a:t>
            </a:r>
            <a:r>
              <a:rPr lang="ar-AE" sz="2800" b="1" dirty="0" err="1" smtClean="0">
                <a:solidFill>
                  <a:srgbClr val="CC0066"/>
                </a:solidFill>
              </a:rPr>
              <a:t>بها</a:t>
            </a:r>
            <a:r>
              <a:rPr lang="ar-AE" sz="2800" b="1" dirty="0" smtClean="0">
                <a:solidFill>
                  <a:srgbClr val="CC0066"/>
                </a:solidFill>
              </a:rPr>
              <a:t> من أركان ومواقيت وبعض التنبيهات وكذلك المحظورات .</a:t>
            </a:r>
            <a:br>
              <a:rPr lang="ar-AE" sz="2800" b="1" dirty="0" smtClean="0">
                <a:solidFill>
                  <a:srgbClr val="CC0066"/>
                </a:solidFill>
              </a:rPr>
            </a:br>
            <a:r>
              <a:rPr lang="ar-AE" sz="2800" b="1" dirty="0" smtClean="0">
                <a:solidFill>
                  <a:schemeClr val="accent2">
                    <a:lumMod val="75000"/>
                  </a:schemeClr>
                </a:solidFill>
              </a:rPr>
              <a:t>وأتمنى إن ينال تقريري إعجابكم وكما أرجو من الله إن يجعله خالصا لوجهه الكريم ، وان يتقبل من الجميع الحج والاعتمار وسائر الاعمال وان يوفقنا جميعا لصالح الاعمال والاقوال ، انه نعم المولى ونعم النصير . </a:t>
            </a:r>
            <a:r>
              <a:rPr lang="ar-AE" sz="2800" b="1" dirty="0" smtClean="0">
                <a:solidFill>
                  <a:srgbClr val="CC0066"/>
                </a:solidFill>
              </a:rPr>
              <a:t/>
            </a:r>
            <a:br>
              <a:rPr lang="ar-AE" sz="2800" b="1" dirty="0" smtClean="0">
                <a:solidFill>
                  <a:srgbClr val="CC0066"/>
                </a:solidFill>
              </a:rPr>
            </a:br>
            <a:r>
              <a:rPr lang="ar-AE" sz="2800" b="1" dirty="0" smtClean="0">
                <a:solidFill>
                  <a:srgbClr val="CC0066"/>
                </a:solidFill>
              </a:rPr>
              <a:t>وصلى الله على سيدنا محمد وعلى اله وصحبه أجمعين . </a:t>
            </a:r>
            <a:br>
              <a:rPr lang="ar-AE" sz="2800" b="1" dirty="0" smtClean="0">
                <a:solidFill>
                  <a:srgbClr val="CC0066"/>
                </a:solidFill>
              </a:rPr>
            </a:br>
            <a:r>
              <a:rPr lang="ar-AE" sz="2800" b="1" dirty="0" smtClean="0">
                <a:solidFill>
                  <a:srgbClr val="CC0066"/>
                </a:solidFill>
              </a:rPr>
              <a:t/>
            </a:r>
            <a:br>
              <a:rPr lang="ar-AE" sz="2800" b="1" dirty="0" smtClean="0">
                <a:solidFill>
                  <a:srgbClr val="CC0066"/>
                </a:solidFill>
              </a:rPr>
            </a:br>
            <a:endParaRPr lang="en-GB" sz="2800" dirty="0">
              <a:solidFill>
                <a:srgbClr val="CC0066"/>
              </a:solidFill>
            </a:endParaRPr>
          </a:p>
        </p:txBody>
      </p:sp>
      <p:pic>
        <p:nvPicPr>
          <p:cNvPr id="46082" name="Picture 2" descr="http://tbn3.google.com/images?q=tbn:u5rPLqNy-TYv8M:http://www.alriyadh.com/2005/12/30/img/302747.jpg">
            <a:hlinkClick r:id="rId2"/>
          </p:cNvPr>
          <p:cNvPicPr>
            <a:picLocks noChangeAspect="1" noChangeArrowheads="1"/>
          </p:cNvPicPr>
          <p:nvPr/>
        </p:nvPicPr>
        <p:blipFill>
          <a:blip r:embed="rId3"/>
          <a:srcRect/>
          <a:stretch>
            <a:fillRect/>
          </a:stretch>
        </p:blipFill>
        <p:spPr bwMode="auto">
          <a:xfrm>
            <a:off x="500034" y="3857628"/>
            <a:ext cx="1209675" cy="819151"/>
          </a:xfrm>
          <a:prstGeom prst="rect">
            <a:avLst/>
          </a:prstGeom>
          <a:noFill/>
        </p:spPr>
      </p:pic>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6082"/>
                                        </p:tgtEl>
                                        <p:attrNameLst>
                                          <p:attrName>style.visibility</p:attrName>
                                        </p:attrNameLst>
                                      </p:cBhvr>
                                      <p:to>
                                        <p:strVal val="visible"/>
                                      </p:to>
                                    </p:set>
                                    <p:animEffect transition="in" filter="slide(fromBottom)">
                                      <p:cBhvr>
                                        <p:cTn id="25" dur="500"/>
                                        <p:tgtEl>
                                          <p:spTgt spid="46082"/>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heel(4)">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42976" y="2071678"/>
            <a:ext cx="6643734" cy="3970318"/>
          </a:xfrm>
          <a:prstGeom prst="rect">
            <a:avLst/>
          </a:prstGeom>
          <a:noFill/>
        </p:spPr>
        <p:txBody>
          <a:bodyPr wrap="square" rtlCol="0">
            <a:spAutoFit/>
          </a:bodyPr>
          <a:lstStyle/>
          <a:p>
            <a:pPr algn="r"/>
            <a:r>
              <a:rPr lang="ar-AE" sz="2800" b="1" dirty="0" smtClean="0">
                <a:solidFill>
                  <a:schemeClr val="accent3">
                    <a:lumMod val="50000"/>
                  </a:schemeClr>
                </a:solidFill>
              </a:rPr>
              <a:t>المراجع :</a:t>
            </a:r>
          </a:p>
          <a:p>
            <a:pPr algn="r"/>
            <a:r>
              <a:rPr lang="ar-AE" sz="2800" b="1" dirty="0" smtClean="0"/>
              <a:t/>
            </a:r>
            <a:br>
              <a:rPr lang="ar-AE" sz="2800" b="1" dirty="0" smtClean="0"/>
            </a:br>
            <a:r>
              <a:rPr lang="ar-AE" sz="2800" b="1" dirty="0" smtClean="0">
                <a:solidFill>
                  <a:srgbClr val="D23232"/>
                </a:solidFill>
              </a:rPr>
              <a:t>دائرة </a:t>
            </a:r>
            <a:r>
              <a:rPr lang="ar-AE" sz="2800" b="1" dirty="0" err="1" smtClean="0">
                <a:solidFill>
                  <a:srgbClr val="D23232"/>
                </a:solidFill>
              </a:rPr>
              <a:t>الاوقاف</a:t>
            </a:r>
            <a:r>
              <a:rPr lang="ar-AE" sz="2800" b="1" dirty="0" smtClean="0">
                <a:solidFill>
                  <a:srgbClr val="D23232"/>
                </a:solidFill>
              </a:rPr>
              <a:t> والشؤون </a:t>
            </a:r>
            <a:r>
              <a:rPr lang="ar-AE" sz="2800" b="1" dirty="0" err="1" smtClean="0">
                <a:solidFill>
                  <a:srgbClr val="D23232"/>
                </a:solidFill>
              </a:rPr>
              <a:t>الاسلامية</a:t>
            </a:r>
            <a:r>
              <a:rPr lang="ar-AE" sz="2800" b="1" dirty="0" smtClean="0">
                <a:solidFill>
                  <a:srgbClr val="D23232"/>
                </a:solidFill>
              </a:rPr>
              <a:t> ..</a:t>
            </a:r>
            <a:r>
              <a:rPr lang="ar-AE" sz="2800" b="1" dirty="0" smtClean="0"/>
              <a:t/>
            </a:r>
            <a:br>
              <a:rPr lang="ar-AE" sz="2800" b="1" dirty="0" smtClean="0"/>
            </a:br>
            <a:r>
              <a:rPr lang="ar-AE" sz="2800" b="1" dirty="0" err="1" smtClean="0">
                <a:solidFill>
                  <a:schemeClr val="accent3">
                    <a:lumMod val="75000"/>
                  </a:schemeClr>
                </a:solidFill>
              </a:rPr>
              <a:t>ادارة</a:t>
            </a:r>
            <a:r>
              <a:rPr lang="ar-AE" sz="2800" b="1" dirty="0" smtClean="0">
                <a:solidFill>
                  <a:schemeClr val="accent3">
                    <a:lumMod val="75000"/>
                  </a:schemeClr>
                </a:solidFill>
              </a:rPr>
              <a:t> </a:t>
            </a:r>
            <a:r>
              <a:rPr lang="ar-AE" sz="2800" b="1" dirty="0" err="1" smtClean="0">
                <a:solidFill>
                  <a:schemeClr val="accent3">
                    <a:lumMod val="75000"/>
                  </a:schemeClr>
                </a:solidFill>
              </a:rPr>
              <a:t>الافتاء</a:t>
            </a:r>
            <a:r>
              <a:rPr lang="ar-AE" sz="2800" b="1" dirty="0" smtClean="0">
                <a:solidFill>
                  <a:schemeClr val="accent3">
                    <a:lumMod val="75000"/>
                  </a:schemeClr>
                </a:solidFill>
              </a:rPr>
              <a:t> والبحوث - قسم البحوث ..</a:t>
            </a:r>
            <a:r>
              <a:rPr lang="ar-AE" sz="2800" b="1" dirty="0" smtClean="0"/>
              <a:t/>
            </a:r>
            <a:br>
              <a:rPr lang="ar-AE" sz="2800" b="1" dirty="0" smtClean="0"/>
            </a:br>
            <a:r>
              <a:rPr lang="ar-AE" sz="2800" b="1" dirty="0" smtClean="0">
                <a:solidFill>
                  <a:srgbClr val="D23232"/>
                </a:solidFill>
              </a:rPr>
              <a:t>د / عيسى بن عبدالله بن مانع الحميري ..</a:t>
            </a:r>
            <a:r>
              <a:rPr lang="ar-AE" sz="2800" b="1" dirty="0" smtClean="0"/>
              <a:t/>
            </a:r>
            <a:br>
              <a:rPr lang="ar-AE" sz="2800" b="1" dirty="0" smtClean="0"/>
            </a:br>
            <a:r>
              <a:rPr lang="ar-AE" sz="2800" b="1" dirty="0" smtClean="0">
                <a:solidFill>
                  <a:schemeClr val="accent3">
                    <a:lumMod val="75000"/>
                  </a:schemeClr>
                </a:solidFill>
              </a:rPr>
              <a:t>المدير العام لدائرة الاوقاف والشؤون </a:t>
            </a:r>
            <a:r>
              <a:rPr lang="ar-AE" sz="2800" b="1" dirty="0" err="1" smtClean="0">
                <a:solidFill>
                  <a:schemeClr val="accent3">
                    <a:lumMod val="75000"/>
                  </a:schemeClr>
                </a:solidFill>
              </a:rPr>
              <a:t>الاسلامية</a:t>
            </a:r>
            <a:r>
              <a:rPr lang="ar-AE" sz="2800" b="1" dirty="0" smtClean="0">
                <a:solidFill>
                  <a:schemeClr val="accent3">
                    <a:lumMod val="75000"/>
                  </a:schemeClr>
                </a:solidFill>
              </a:rPr>
              <a:t> بدبي ..</a:t>
            </a:r>
          </a:p>
          <a:p>
            <a:r>
              <a:rPr lang="ar-AE" sz="2800" b="1" dirty="0" smtClean="0"/>
              <a:t/>
            </a:r>
            <a:br>
              <a:rPr lang="ar-AE" sz="2800" b="1" dirty="0" smtClean="0"/>
            </a:br>
            <a:r>
              <a:rPr lang="ar-AE" sz="2800" b="1" dirty="0" smtClean="0"/>
              <a:t/>
            </a:r>
            <a:br>
              <a:rPr lang="ar-AE" sz="2800" b="1" dirty="0" smtClean="0"/>
            </a:br>
            <a:endParaRPr lang="en-GB" sz="2800" dirty="0"/>
          </a:p>
        </p:txBody>
      </p:sp>
      <p:pic>
        <p:nvPicPr>
          <p:cNvPr id="45058" name="Picture 2" descr="C:\Users\nado0oy\Desktop\picture\dkny\29726_11235563773.jpg"/>
          <p:cNvPicPr>
            <a:picLocks noChangeAspect="1" noChangeArrowheads="1"/>
          </p:cNvPicPr>
          <p:nvPr/>
        </p:nvPicPr>
        <p:blipFill>
          <a:blip r:embed="rId2"/>
          <a:srcRect/>
          <a:stretch>
            <a:fillRect/>
          </a:stretch>
        </p:blipFill>
        <p:spPr bwMode="auto">
          <a:xfrm>
            <a:off x="428610" y="1500188"/>
            <a:ext cx="1000118" cy="1000118"/>
          </a:xfrm>
          <a:prstGeom prst="rect">
            <a:avLst/>
          </a:prstGeom>
          <a:noFill/>
        </p:spPr>
      </p:pic>
    </p:spTree>
  </p:cSld>
  <p:clrMapOvr>
    <a:masterClrMapping/>
  </p:clrMapOvr>
  <p:transition spd="slow">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fmla="#ppt_w*sin(2.5*pi*$)">
                                          <p:val>
                                            <p:fltVal val="0"/>
                                          </p:val>
                                        </p:tav>
                                        <p:tav tm="100000">
                                          <p:val>
                                            <p:fltVal val="1"/>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45058"/>
                                        </p:tgtEl>
                                        <p:attrNameLst>
                                          <p:attrName>style.visibility</p:attrName>
                                        </p:attrNameLst>
                                      </p:cBhvr>
                                      <p:to>
                                        <p:strVal val="visible"/>
                                      </p:to>
                                    </p:set>
                                    <p:anim calcmode="lin" valueType="num">
                                      <p:cBhvr>
                                        <p:cTn id="11" dur="5000" fill="hold"/>
                                        <p:tgtEl>
                                          <p:spTgt spid="45058"/>
                                        </p:tgtEl>
                                        <p:attrNameLst>
                                          <p:attrName>ppt_w</p:attrName>
                                        </p:attrNameLst>
                                      </p:cBhvr>
                                      <p:tavLst>
                                        <p:tav tm="0" fmla="#ppt_w*sin(2.5*pi*$)">
                                          <p:val>
                                            <p:fltVal val="0"/>
                                          </p:val>
                                        </p:tav>
                                        <p:tav tm="100000">
                                          <p:val>
                                            <p:fltVal val="1"/>
                                          </p:val>
                                        </p:tav>
                                      </p:tavLst>
                                    </p:anim>
                                    <p:anim calcmode="lin" valueType="num">
                                      <p:cBhvr>
                                        <p:cTn id="12" dur="5000" fill="hold"/>
                                        <p:tgtEl>
                                          <p:spTgt spid="4505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lo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428</TotalTime>
  <Words>337</Words>
  <Application>Microsoft Office PowerPoint</Application>
  <PresentationFormat>On-screen Show (4:3)</PresentationFormat>
  <Paragraphs>33</Paragraphs>
  <Slides>8</Slides>
  <Notes>1</Notes>
  <HiddenSlides>0</HiddenSlides>
  <MMClips>0</MMClips>
  <ScaleCrop>false</ScaleCrop>
  <HeadingPairs>
    <vt:vector size="4" baseType="variant">
      <vt:variant>
        <vt:lpstr>Theme</vt:lpstr>
      </vt:variant>
      <vt:variant>
        <vt:i4>2</vt:i4>
      </vt:variant>
      <vt:variant>
        <vt:lpstr>Slide Titles</vt:lpstr>
      </vt:variant>
      <vt:variant>
        <vt:i4>8</vt:i4>
      </vt:variant>
    </vt:vector>
  </HeadingPairs>
  <TitlesOfParts>
    <vt:vector size="10" baseType="lpstr">
      <vt:lpstr>Office Theme</vt:lpstr>
      <vt:lpstr>Flow</vt:lpstr>
      <vt:lpstr>Slide 1</vt:lpstr>
      <vt:lpstr>Slide 2</vt:lpstr>
      <vt:lpstr>Slide 3</vt:lpstr>
      <vt:lpstr>Slide 4</vt:lpstr>
      <vt:lpstr>Slide 5</vt:lpstr>
      <vt:lpstr>Slide 6</vt:lpstr>
      <vt:lpstr>Slide 7</vt:lpstr>
      <vt:lpstr>Slide 8</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nado0oy</dc:creator>
  <cp:lastModifiedBy>nado0oy</cp:lastModifiedBy>
  <cp:revision>65</cp:revision>
  <dcterms:created xsi:type="dcterms:W3CDTF">2009-02-21T09:03:09Z</dcterms:created>
  <dcterms:modified xsi:type="dcterms:W3CDTF">2009-04-15T16:52:35Z</dcterms:modified>
</cp:coreProperties>
</file>