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1B9DC6-FFA8-4867-8AB1-DEC0A0D6DE29}" type="datetimeFigureOut">
              <a:rPr lang="en-US" smtClean="0"/>
              <a:pPr/>
              <a:t>10/27/2012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04BB49-64D4-4DA7-A4A1-FE3B5A39293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04BB49-64D4-4DA7-A4A1-FE3B5A39293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8" name="عنوان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ar-SA" smtClean="0"/>
              <a:t>انقر لتحرير نمط العنوان الرئيسي</a:t>
            </a:r>
            <a:endParaRPr kumimoji="0" lang="en-US"/>
          </a:p>
        </p:txBody>
      </p:sp>
      <p:sp>
        <p:nvSpPr>
          <p:cNvPr id="28" name="عنصر نائب للتاريخ 27"/>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17" name="عنصر نائب للتذييل 16"/>
          <p:cNvSpPr>
            <a:spLocks noGrp="1"/>
          </p:cNvSpPr>
          <p:nvPr>
            <p:ph type="ftr" sz="quarter" idx="11"/>
          </p:nvPr>
        </p:nvSpPr>
        <p:spPr/>
        <p:txBody>
          <a:bodyPr/>
          <a:lstStyle/>
          <a:p>
            <a:endParaRPr lang="en-US"/>
          </a:p>
        </p:txBody>
      </p:sp>
      <p:sp>
        <p:nvSpPr>
          <p:cNvPr id="29" name="عنصر نائب لرقم الشريحة 28"/>
          <p:cNvSpPr>
            <a:spLocks noGrp="1"/>
          </p:cNvSpPr>
          <p:nvPr>
            <p:ph type="sldNum" sz="quarter" idx="12"/>
          </p:nvPr>
        </p:nvSpPr>
        <p:spPr/>
        <p:txBody>
          <a:bodyPr/>
          <a:lstStyle/>
          <a:p>
            <a:fld id="{72F16419-3F1E-453F-A2E7-E842458EADDF}" type="slidenum">
              <a:rPr lang="en-US" smtClean="0"/>
              <a:pPr/>
              <a:t>‹#›</a:t>
            </a:fld>
            <a:endParaRPr lang="en-US"/>
          </a:p>
        </p:txBody>
      </p:sp>
      <p:sp>
        <p:nvSpPr>
          <p:cNvPr id="9" name="عنوان فرعي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3">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a:xfrm>
            <a:off x="7924800" y="6416675"/>
            <a:ext cx="762000" cy="365125"/>
          </a:xfrm>
        </p:spPr>
        <p:txBody>
          <a:bodyPr/>
          <a:lstStyle/>
          <a:p>
            <a:fld id="{72F16419-3F1E-453F-A2E7-E842458EADD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ar-SA" smtClean="0">
                <a:solidFill>
                  <a:schemeClr val="lt1"/>
                </a:solidFill>
                <a:latin typeface="+mn-lt"/>
                <a:ea typeface="+mn-ea"/>
                <a:cs typeface="+mn-cs"/>
              </a:rPr>
              <a:t>انقر فوق الرمز لإضافة صورة</a:t>
            </a:r>
            <a:endParaRPr kumimoji="0" lang="en-US" dirty="0">
              <a:solidFill>
                <a:schemeClr val="lt1"/>
              </a:solidFill>
              <a:latin typeface="+mn-lt"/>
              <a:ea typeface="+mn-ea"/>
              <a:cs typeface="+mn-cs"/>
            </a:endParaRPr>
          </a:p>
        </p:txBody>
      </p:sp>
      <p:sp>
        <p:nvSpPr>
          <p:cNvPr id="4" name="عنصر نائب للنص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0628C5C1-0138-4E5F-B80C-E77262E0BC59}" type="datetimeFigureOut">
              <a:rPr lang="en-US" smtClean="0"/>
              <a:pPr/>
              <a:t>10/27/2012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72F16419-3F1E-453F-A2E7-E842458EADD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عنصر نائب للعنوان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628C5C1-0138-4E5F-B80C-E77262E0BC59}" type="datetimeFigureOut">
              <a:rPr lang="en-US" smtClean="0"/>
              <a:pPr/>
              <a:t>10/27/2012</a:t>
            </a:fld>
            <a:endParaRPr lang="en-US"/>
          </a:p>
        </p:txBody>
      </p:sp>
      <p:sp>
        <p:nvSpPr>
          <p:cNvPr id="3" name="عنصر نائب للتذييل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عنصر نائب لرقم الشريحة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F16419-3F1E-453F-A2E7-E842458EADD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71744"/>
            <a:ext cx="9144000" cy="352044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Done by : Fwzia Reda .</a:t>
            </a:r>
            <a: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Grade : 10 - 4 .</a:t>
            </a:r>
            <a: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ar-SA"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600" dirty="0" smtClean="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Provide to teacher : Sara . </a:t>
            </a:r>
            <a:endParaRPr lang="en-US" sz="3600" dirty="0">
              <a:ln/>
              <a:solidFill>
                <a:schemeClr val="accent4">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Subtitle 2"/>
          <p:cNvSpPr>
            <a:spLocks noGrp="1"/>
          </p:cNvSpPr>
          <p:nvPr>
            <p:ph type="subTitle" idx="1"/>
          </p:nvPr>
        </p:nvSpPr>
        <p:spPr>
          <a:xfrm>
            <a:off x="214282" y="642918"/>
            <a:ext cx="8572560" cy="1285884"/>
          </a:xfrm>
          <a:ln>
            <a:noFill/>
          </a:ln>
          <a:effectLst/>
          <a:scene3d>
            <a:camera prst="orthographicFront">
              <a:rot lat="0" lon="0" rev="0"/>
            </a:camera>
            <a:lightRig rig="contrasting" dir="t">
              <a:rot lat="0" lon="0" rev="7800000"/>
            </a:lightRig>
          </a:scene3d>
          <a:sp3d>
            <a:bevelT w="139700" h="139700"/>
          </a:sp3d>
        </p:spPr>
        <p:txBody>
          <a:bodyPr>
            <a:noAutofit/>
          </a:bodyPr>
          <a:lstStyle/>
          <a:p>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UAE in the past and the future …</a:t>
            </a:r>
            <a:endParaRPr lang="en-US"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7356" y="571480"/>
            <a:ext cx="5643602" cy="1000132"/>
          </a:xfrm>
        </p:spPr>
        <p:txBody>
          <a:bodyPr>
            <a:normAutofit fontScale="9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Transport in the past</a:t>
            </a:r>
            <a:b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0" y="928670"/>
            <a:ext cx="9644098" cy="4071967"/>
          </a:xfrm>
        </p:spPr>
        <p:txBody>
          <a:bodyPr>
            <a:noAutofit/>
            <a:scene3d>
              <a:camera prst="orthographicFront"/>
              <a:lightRig rig="balanced" dir="t">
                <a:rot lat="0" lon="0" rev="2100000"/>
              </a:lightRig>
            </a:scene3d>
            <a:sp3d extrusionH="57150" prstMaterial="metal">
              <a:bevelT w="38100" h="25400"/>
              <a:contourClr>
                <a:schemeClr val="bg2"/>
              </a:contourClr>
            </a:sp3d>
          </a:bodyPr>
          <a:lstStyle/>
          <a:p>
            <a:pPr algn="l"/>
            <a:endParaRPr lang="en-US" sz="2000" b="1" dirty="0" smtClean="0">
              <a:ln w="50800"/>
              <a:solidFill>
                <a:schemeClr val="bg1">
                  <a:shade val="50000"/>
                </a:schemeClr>
              </a:solidFill>
            </a:endParaRPr>
          </a:p>
          <a:p>
            <a:pPr algn="l"/>
            <a:endParaRPr lang="en-US" sz="2000" b="1" dirty="0" smtClean="0">
              <a:ln w="50800"/>
              <a:solidFill>
                <a:schemeClr val="bg1">
                  <a:shade val="50000"/>
                </a:schemeClr>
              </a:solidFill>
            </a:endParaRPr>
          </a:p>
          <a:p>
            <a:pPr algn="l">
              <a:buNone/>
            </a:pPr>
            <a:r>
              <a:rPr lang="en-US" sz="2400" dirty="0" smtClean="0">
                <a:ln w="50800"/>
                <a:solidFill>
                  <a:schemeClr val="bg1"/>
                </a:solidFill>
                <a:cs typeface="Akhbar MT" pitchFamily="2" charset="-78"/>
              </a:rPr>
              <a:t>            In the past didn’t the people have transport to travel by they   used animals to travel like camels and donkeys on land. But in the sea they used the ship to travel. The people spent a lot of time to travel and the road was very difficult to walk. But today in the UAE they have roads to use and travel. And the people have a new transport and different countries have this transport. Like cars, planes and trains. They spend little time to arrive at the place.   </a:t>
            </a:r>
          </a:p>
          <a:p>
            <a:r>
              <a:rPr lang="en-US" sz="2000" b="1" dirty="0" smtClean="0">
                <a:ln w="50800"/>
              </a:rPr>
              <a:t/>
            </a:r>
            <a:br>
              <a:rPr lang="en-US" sz="2000" b="1" dirty="0" smtClean="0">
                <a:ln w="50800"/>
              </a:rPr>
            </a:br>
            <a:endParaRPr lang="en-US" sz="2000" b="1" dirty="0">
              <a:ln w="50800"/>
            </a:endParaRPr>
          </a:p>
        </p:txBody>
      </p:sp>
      <p:pic>
        <p:nvPicPr>
          <p:cNvPr id="7" name="صورة 6" descr="essay-1.jpg"/>
          <p:cNvPicPr>
            <a:picLocks noChangeAspect="1"/>
          </p:cNvPicPr>
          <p:nvPr/>
        </p:nvPicPr>
        <p:blipFill>
          <a:blip r:embed="rId3" cstate="print"/>
          <a:stretch>
            <a:fillRect/>
          </a:stretch>
        </p:blipFill>
        <p:spPr>
          <a:xfrm>
            <a:off x="4714876" y="4500570"/>
            <a:ext cx="4143404" cy="2112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1736" y="357166"/>
            <a:ext cx="4214842" cy="1143008"/>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6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Wedding in the past</a:t>
            </a:r>
            <a:endParaRPr lang="en-US" sz="36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0" y="1857365"/>
            <a:ext cx="9501222" cy="3714776"/>
          </a:xfrm>
        </p:spPr>
        <p:txBody>
          <a:bodyPr>
            <a:normAutofit/>
          </a:bodyPr>
          <a:lstStyle/>
          <a:p>
            <a:pPr algn="l"/>
            <a:r>
              <a:rPr lang="en-US" sz="2400" dirty="0" smtClean="0">
                <a:solidFill>
                  <a:schemeClr val="bg1"/>
                </a:solidFill>
              </a:rPr>
              <a:t>           The wedding in the past was so simple. the marriages in the past were between two couples who never met each other before the wedding day . The groom had to gave money to the bride. That money was called dowry. Some men gave the dowry like gold or jewelry. And the dowry was not expensive . In the past women wore any color. The most popular color was green, red and White. The clothes ware simple and not expensive. They use the gold to look nicer.   </a:t>
            </a:r>
          </a:p>
          <a:p>
            <a:endParaRPr lang="en-US" dirty="0">
              <a:solidFill>
                <a:srgbClr val="FF0000"/>
              </a:solidFill>
            </a:endParaRPr>
          </a:p>
        </p:txBody>
      </p:sp>
      <p:pic>
        <p:nvPicPr>
          <p:cNvPr id="4098" name="Picture 2" descr="http://elttoday.com/uae_flag.gif"/>
          <p:cNvPicPr>
            <a:picLocks noChangeAspect="1" noChangeArrowheads="1" noCrop="1"/>
          </p:cNvPicPr>
          <p:nvPr/>
        </p:nvPicPr>
        <p:blipFill>
          <a:blip r:embed="rId3" cstate="print"/>
          <a:srcRect/>
          <a:stretch>
            <a:fillRect/>
          </a:stretch>
        </p:blipFill>
        <p:spPr bwMode="auto">
          <a:xfrm>
            <a:off x="8096274" y="0"/>
            <a:ext cx="1047725" cy="785794"/>
          </a:xfrm>
          <a:prstGeom prst="rect">
            <a:avLst/>
          </a:prstGeom>
          <a:noFill/>
        </p:spPr>
      </p:pic>
      <p:pic>
        <p:nvPicPr>
          <p:cNvPr id="7" name="صورة 6" descr="Yolla-Dancer.JPG"/>
          <p:cNvPicPr>
            <a:picLocks noChangeAspect="1"/>
          </p:cNvPicPr>
          <p:nvPr/>
        </p:nvPicPr>
        <p:blipFill>
          <a:blip r:embed="rId4" cstate="print"/>
          <a:stretch>
            <a:fillRect/>
          </a:stretch>
        </p:blipFill>
        <p:spPr>
          <a:xfrm>
            <a:off x="4786314" y="4643446"/>
            <a:ext cx="4100538" cy="200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lttoday.com/uae_flag.gif"/>
          <p:cNvPicPr>
            <a:picLocks noChangeAspect="1" noChangeArrowheads="1" noCrop="1"/>
          </p:cNvPicPr>
          <p:nvPr/>
        </p:nvPicPr>
        <p:blipFill>
          <a:blip r:embed="rId3" cstate="print"/>
          <a:srcRect/>
          <a:stretch>
            <a:fillRect/>
          </a:stretch>
        </p:blipFill>
        <p:spPr bwMode="auto">
          <a:xfrm>
            <a:off x="8215334" y="0"/>
            <a:ext cx="928665" cy="928670"/>
          </a:xfrm>
          <a:prstGeom prst="rect">
            <a:avLst/>
          </a:prstGeom>
          <a:noFill/>
        </p:spPr>
      </p:pic>
      <p:sp>
        <p:nvSpPr>
          <p:cNvPr id="6" name="Content Placeholder 5"/>
          <p:cNvSpPr>
            <a:spLocks noGrp="1"/>
          </p:cNvSpPr>
          <p:nvPr>
            <p:ph idx="1"/>
          </p:nvPr>
        </p:nvSpPr>
        <p:spPr>
          <a:xfrm>
            <a:off x="0" y="1857364"/>
            <a:ext cx="9644098" cy="3571900"/>
          </a:xfrm>
        </p:spPr>
        <p:txBody>
          <a:bodyPr>
            <a:normAutofit/>
          </a:bodyPr>
          <a:lstStyle/>
          <a:p>
            <a:pPr algn="l"/>
            <a:r>
              <a:rPr lang="en-US" sz="2400" b="1" dirty="0" smtClean="0">
                <a:solidFill>
                  <a:schemeClr val="bg1"/>
                </a:solidFill>
              </a:rPr>
              <a:t>            The men wore candor and besht. the men’s  party   more the more buttifull than women’s party because they have many dance there like el yolaah , lewaah, rzfaah .The wedding was in the women family house. After the party he took the women to his house. In the past people ate harees, rice and meat for dinner.</a:t>
            </a:r>
          </a:p>
          <a:p>
            <a:endParaRPr lang="en-US" dirty="0">
              <a:solidFill>
                <a:srgbClr val="FF0000"/>
              </a:solidFill>
            </a:endParaRPr>
          </a:p>
        </p:txBody>
      </p:sp>
      <p:sp>
        <p:nvSpPr>
          <p:cNvPr id="9" name="مربع نص 8"/>
          <p:cNvSpPr txBox="1"/>
          <p:nvPr/>
        </p:nvSpPr>
        <p:spPr>
          <a:xfrm>
            <a:off x="1714480" y="571480"/>
            <a:ext cx="5715040" cy="707886"/>
          </a:xfrm>
          <a:prstGeom prst="rect">
            <a:avLst/>
          </a:prstGeom>
          <a:noFill/>
        </p:spPr>
        <p:txBody>
          <a:bodyPr wrap="square" rtlCol="1">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4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To be continue … </a:t>
            </a:r>
            <a:endParaRPr lang="ar-SA" sz="4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2" name="صورة 11" descr="41231.gif"/>
          <p:cNvPicPr>
            <a:picLocks noChangeAspect="1"/>
          </p:cNvPicPr>
          <p:nvPr/>
        </p:nvPicPr>
        <p:blipFill>
          <a:blip r:embed="rId4" cstate="print"/>
          <a:stretch>
            <a:fillRect/>
          </a:stretch>
        </p:blipFill>
        <p:spPr>
          <a:xfrm>
            <a:off x="285720" y="4429132"/>
            <a:ext cx="4000528"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صورة 13" descr="Lime-Rice-BLOG.jpg"/>
          <p:cNvPicPr>
            <a:picLocks noChangeAspect="1"/>
          </p:cNvPicPr>
          <p:nvPr/>
        </p:nvPicPr>
        <p:blipFill>
          <a:blip r:embed="rId5" cstate="print"/>
          <a:stretch>
            <a:fillRect/>
          </a:stretch>
        </p:blipFill>
        <p:spPr>
          <a:xfrm>
            <a:off x="5000628" y="4429132"/>
            <a:ext cx="3922776"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28728" y="428604"/>
            <a:ext cx="6286543" cy="236988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4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Clothes in the past</a:t>
            </a:r>
          </a:p>
          <a:p>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0" name="TextBox 9"/>
          <p:cNvSpPr txBox="1"/>
          <p:nvPr/>
        </p:nvSpPr>
        <p:spPr>
          <a:xfrm>
            <a:off x="2714612" y="2143116"/>
            <a:ext cx="6429388" cy="646331"/>
          </a:xfrm>
          <a:prstGeom prst="rect">
            <a:avLst/>
          </a:prstGeom>
          <a:noFill/>
        </p:spPr>
        <p:txBody>
          <a:bodyPr wrap="square" rtlCol="0">
            <a:spAutoFit/>
          </a:bodyPr>
          <a:lstStyle/>
          <a:p>
            <a:r>
              <a:rPr lang="en-US" dirty="0"/>
              <a:t/>
            </a:r>
            <a:br>
              <a:rPr lang="en-US" dirty="0"/>
            </a:br>
            <a:endParaRPr lang="en-US" dirty="0"/>
          </a:p>
        </p:txBody>
      </p:sp>
      <p:sp>
        <p:nvSpPr>
          <p:cNvPr id="8" name="مستطيل 7"/>
          <p:cNvSpPr/>
          <p:nvPr/>
        </p:nvSpPr>
        <p:spPr>
          <a:xfrm>
            <a:off x="0" y="1643050"/>
            <a:ext cx="8572560" cy="2677656"/>
          </a:xfrm>
          <a:prstGeom prst="rect">
            <a:avLst/>
          </a:prstGeom>
        </p:spPr>
        <p:txBody>
          <a:bodyPr wrap="square">
            <a:spAutoFit/>
          </a:bodyPr>
          <a:lstStyle/>
          <a:p>
            <a:r>
              <a:rPr lang="en-US" sz="2400" dirty="0" smtClean="0">
                <a:solidFill>
                  <a:schemeClr val="bg1"/>
                </a:solidFill>
              </a:rPr>
              <a:t>         The clothes were different in the Past. First the clothes in the past were traditional. The men wore “Dishdasha” to cover the all body. He put “Shmak”on his head then put “Aqal” on the “smak”. Men like weapons. The “Khenjar” is a small knife and they put it around the body in the middle, they put a gun on the back and a sword in same small knife place, they wore a sword just for dancer with other.</a:t>
            </a:r>
            <a:endParaRPr lang="en-US" sz="2400" dirty="0">
              <a:solidFill>
                <a:schemeClr val="bg1"/>
              </a:solidFill>
            </a:endParaRPr>
          </a:p>
        </p:txBody>
      </p:sp>
      <p:pic>
        <p:nvPicPr>
          <p:cNvPr id="9" name="صورة 8" descr="b.jpg"/>
          <p:cNvPicPr>
            <a:picLocks noChangeAspect="1"/>
          </p:cNvPicPr>
          <p:nvPr/>
        </p:nvPicPr>
        <p:blipFill>
          <a:blip r:embed="rId3" cstate="print"/>
          <a:stretch>
            <a:fillRect/>
          </a:stretch>
        </p:blipFill>
        <p:spPr>
          <a:xfrm>
            <a:off x="4929190" y="4500570"/>
            <a:ext cx="3857652"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صورة 10" descr="2649181692.jpg"/>
          <p:cNvPicPr>
            <a:picLocks noChangeAspect="1"/>
          </p:cNvPicPr>
          <p:nvPr/>
        </p:nvPicPr>
        <p:blipFill>
          <a:blip r:embed="rId4" cstate="print"/>
          <a:stretch>
            <a:fillRect/>
          </a:stretch>
        </p:blipFill>
        <p:spPr>
          <a:xfrm>
            <a:off x="357158" y="4500570"/>
            <a:ext cx="3929090"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مربع نص 8"/>
          <p:cNvSpPr txBox="1"/>
          <p:nvPr/>
        </p:nvSpPr>
        <p:spPr>
          <a:xfrm>
            <a:off x="142844" y="1714488"/>
            <a:ext cx="8572528" cy="2677656"/>
          </a:xfrm>
          <a:prstGeom prst="rect">
            <a:avLst/>
          </a:prstGeom>
          <a:noFill/>
        </p:spPr>
        <p:txBody>
          <a:bodyPr wrap="square" rtlCol="1">
            <a:spAutoFit/>
          </a:bodyPr>
          <a:lstStyle/>
          <a:p>
            <a:r>
              <a:rPr lang="en-US" sz="2400" dirty="0" smtClean="0">
                <a:solidFill>
                  <a:schemeClr val="bg1"/>
                </a:solidFill>
              </a:rPr>
              <a:t>            The Women wore the “Thob” two pieces made of silk with silkworms or cotton. Next women wore “Sheelah” they put this on the head to cover her hair and wore “Abiah”. It’s black and made of silk and has Threads decoration in gold or selves. The “braga” it is a gold color she put this on her face and covered her eyebrows, nose and chin .</a:t>
            </a:r>
          </a:p>
          <a:p>
            <a:endParaRPr lang="en-US" sz="2400" dirty="0">
              <a:solidFill>
                <a:schemeClr val="bg1"/>
              </a:solidFill>
            </a:endParaRPr>
          </a:p>
        </p:txBody>
      </p:sp>
      <p:sp>
        <p:nvSpPr>
          <p:cNvPr id="10" name="مربع نص 9"/>
          <p:cNvSpPr txBox="1"/>
          <p:nvPr/>
        </p:nvSpPr>
        <p:spPr>
          <a:xfrm>
            <a:off x="1714480" y="500042"/>
            <a:ext cx="5786478" cy="707886"/>
          </a:xfrm>
          <a:prstGeom prst="rect">
            <a:avLst/>
          </a:prstGeom>
          <a:noFill/>
        </p:spPr>
        <p:txBody>
          <a:bodyPr wrap="square" rtlCol="1">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4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To be continue … </a:t>
            </a:r>
            <a:endParaRPr lang="ar-SA" sz="4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2" name="صورة 11" descr="1657292737.jpg"/>
          <p:cNvPicPr>
            <a:picLocks noChangeAspect="1"/>
          </p:cNvPicPr>
          <p:nvPr/>
        </p:nvPicPr>
        <p:blipFill>
          <a:blip r:embed="rId3" cstate="print"/>
          <a:stretch>
            <a:fillRect/>
          </a:stretch>
        </p:blipFill>
        <p:spPr>
          <a:xfrm>
            <a:off x="4786314" y="4429132"/>
            <a:ext cx="4143404" cy="2044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صورة 12" descr="chris-mellor-men-performing-traditional-dance-with-sticks-abu-dhabi-united-arab-emirates.jpg"/>
          <p:cNvPicPr>
            <a:picLocks noChangeAspect="1"/>
          </p:cNvPicPr>
          <p:nvPr/>
        </p:nvPicPr>
        <p:blipFill>
          <a:blip r:embed="rId4" cstate="print"/>
          <a:stretch>
            <a:fillRect/>
          </a:stretch>
        </p:blipFill>
        <p:spPr>
          <a:xfrm>
            <a:off x="285720" y="4429132"/>
            <a:ext cx="3929090" cy="2071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elttoday.com/uae/food_1.gi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elttoday.com/uae/food_2.gi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mohammedbinzayed.com/upload/uploads/images/domain-5a262f6c3d.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 name="مستطيل 5"/>
          <p:cNvSpPr/>
          <p:nvPr/>
        </p:nvSpPr>
        <p:spPr>
          <a:xfrm rot="19831319">
            <a:off x="-1174791" y="1627832"/>
            <a:ext cx="10945625" cy="3785652"/>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May </a:t>
            </a:r>
          </a:p>
          <a:p>
            <a:pPr algn="ctr"/>
            <a:r>
              <a:rPr lang="en-US"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Allah</a:t>
            </a:r>
            <a:r>
              <a:rPr lang="en-US" sz="8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bless </a:t>
            </a:r>
          </a:p>
          <a:p>
            <a:pPr algn="ctr"/>
            <a:r>
              <a:rPr lang="en-US"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UAE </a:t>
            </a:r>
            <a:r>
              <a:rPr lang="en-US"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sym typeface="Wingdings" pitchFamily="2" charset="2"/>
              </a:rPr>
              <a:t></a:t>
            </a:r>
            <a:endParaRPr lang="ar-SA"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ذروة">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ذروة">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ذروة">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999</TotalTime>
  <Words>427</Words>
  <Application>Microsoft Office PowerPoint</Application>
  <PresentationFormat>عرض على الشاشة (3:4)‏</PresentationFormat>
  <Paragraphs>31</Paragraphs>
  <Slides>9</Slides>
  <Notes>9</Notes>
  <HiddenSlides>0</HiddenSlides>
  <MMClips>0</MMClips>
  <ScaleCrop>false</ScaleCrop>
  <HeadingPairs>
    <vt:vector size="4" baseType="variant">
      <vt:variant>
        <vt:lpstr>سمة</vt:lpstr>
      </vt:variant>
      <vt:variant>
        <vt:i4>1</vt:i4>
      </vt:variant>
      <vt:variant>
        <vt:lpstr>عناوين الشرائح</vt:lpstr>
      </vt:variant>
      <vt:variant>
        <vt:i4>9</vt:i4>
      </vt:variant>
    </vt:vector>
  </HeadingPairs>
  <TitlesOfParts>
    <vt:vector size="10" baseType="lpstr">
      <vt:lpstr>ذروة</vt:lpstr>
      <vt:lpstr>Done by : Fwzia Reda .   Grade : 10 - 4 .  Provide to teacher : Sara . </vt:lpstr>
      <vt:lpstr>Transport in the past </vt:lpstr>
      <vt:lpstr>Wedding in the past</vt:lpstr>
      <vt:lpstr>الشريحة 4</vt:lpstr>
      <vt:lpstr>الشريحة 5</vt:lpstr>
      <vt:lpstr>الشريحة 6</vt:lpstr>
      <vt:lpstr>الشريحة 7</vt:lpstr>
      <vt:lpstr>الشريحة 8</vt:lpstr>
      <vt:lpstr>الشريحة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Done by student:Abdullah Abdulghani Sarhan.  Provide to teachers:Mr.Assaf &amp;Mr.John.  Grade: Ten (10).</dc:title>
  <dc:creator>s</dc:creator>
  <cp:lastModifiedBy>kk</cp:lastModifiedBy>
  <cp:revision>35</cp:revision>
  <dcterms:created xsi:type="dcterms:W3CDTF">2011-05-18T11:19:23Z</dcterms:created>
  <dcterms:modified xsi:type="dcterms:W3CDTF">2012-10-27T18:12:15Z</dcterms:modified>
</cp:coreProperties>
</file>