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Override PartName="/ppt/comments/comment1.xml" ContentType="application/vnd.openxmlformats-officedocument.presentationml.comments+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9"/>
  </p:notesMasterIdLst>
  <p:sldIdLst>
    <p:sldId id="256" r:id="rId2"/>
    <p:sldId id="257" r:id="rId3"/>
    <p:sldId id="258" r:id="rId4"/>
    <p:sldId id="259" r:id="rId5"/>
    <p:sldId id="260" r:id="rId6"/>
    <p:sldId id="261" r:id="rId7"/>
    <p:sldId id="262" r:id="rId8"/>
  </p:sldIdLst>
  <p:sldSz cx="9144000" cy="6858000" type="screen4x3"/>
  <p:notesSz cx="6858000" cy="9144000"/>
  <p:defaultTextStyle>
    <a:defPPr>
      <a:defRPr lang="ar-AE"/>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yasoof onley" initials="yo" lastIdx="1" clrIdx="0"/>
</p:cmAuthorLst>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39" d="100"/>
          <a:sy n="39" d="100"/>
        </p:scale>
        <p:origin x="-1416" y="-10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13-03-01T13:18:23.916" idx="1">
    <p:pos x="0" y="0"/>
    <p:tex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AE"/>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391F9DC9-B354-4095-AAC7-14AAD0677C8F}" type="datetimeFigureOut">
              <a:rPr lang="ar-AE" smtClean="0"/>
              <a:t>19/04/1434</a:t>
            </a:fld>
            <a:endParaRPr lang="ar-AE"/>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AE"/>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AE"/>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AE"/>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279EBD1E-236C-4425-92B3-4BE75A5A2050}" type="slidenum">
              <a:rPr lang="ar-AE" smtClean="0"/>
              <a:t>‹#›</a:t>
            </a:fld>
            <a:endParaRPr lang="ar-AE"/>
          </a:p>
        </p:txBody>
      </p:sp>
    </p:spTree>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yes</a:t>
            </a:r>
            <a:endParaRPr lang="ar-AE" dirty="0"/>
          </a:p>
        </p:txBody>
      </p:sp>
      <p:sp>
        <p:nvSpPr>
          <p:cNvPr id="4" name="Slide Number Placeholder 3"/>
          <p:cNvSpPr>
            <a:spLocks noGrp="1"/>
          </p:cNvSpPr>
          <p:nvPr>
            <p:ph type="sldNum" sz="quarter" idx="10"/>
          </p:nvPr>
        </p:nvSpPr>
        <p:spPr/>
        <p:txBody>
          <a:bodyPr/>
          <a:lstStyle/>
          <a:p>
            <a:fld id="{279EBD1E-236C-4425-92B3-4BE75A5A2050}" type="slidenum">
              <a:rPr lang="ar-AE" smtClean="0"/>
              <a:t>2</a:t>
            </a:fld>
            <a:endParaRPr lang="ar-A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ar-AE"/>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ar-AE"/>
          </a:p>
        </p:txBody>
      </p:sp>
      <p:sp>
        <p:nvSpPr>
          <p:cNvPr id="4" name="Date Placeholder 3"/>
          <p:cNvSpPr>
            <a:spLocks noGrp="1"/>
          </p:cNvSpPr>
          <p:nvPr>
            <p:ph type="dt" sz="half" idx="10"/>
          </p:nvPr>
        </p:nvSpPr>
        <p:spPr/>
        <p:txBody>
          <a:bodyPr/>
          <a:lstStyle/>
          <a:p>
            <a:fld id="{C8E028BB-7E31-440B-951E-67BC5824D56D}" type="datetimeFigureOut">
              <a:rPr lang="ar-AE" smtClean="0"/>
              <a:t>19/04/1434</a:t>
            </a:fld>
            <a:endParaRPr lang="ar-AE"/>
          </a:p>
        </p:txBody>
      </p:sp>
      <p:sp>
        <p:nvSpPr>
          <p:cNvPr id="5" name="Footer Placeholder 4"/>
          <p:cNvSpPr>
            <a:spLocks noGrp="1"/>
          </p:cNvSpPr>
          <p:nvPr>
            <p:ph type="ftr" sz="quarter" idx="11"/>
          </p:nvPr>
        </p:nvSpPr>
        <p:spPr/>
        <p:txBody>
          <a:bodyPr/>
          <a:lstStyle/>
          <a:p>
            <a:endParaRPr lang="ar-AE"/>
          </a:p>
        </p:txBody>
      </p:sp>
      <p:sp>
        <p:nvSpPr>
          <p:cNvPr id="6" name="Slide Number Placeholder 5"/>
          <p:cNvSpPr>
            <a:spLocks noGrp="1"/>
          </p:cNvSpPr>
          <p:nvPr>
            <p:ph type="sldNum" sz="quarter" idx="12"/>
          </p:nvPr>
        </p:nvSpPr>
        <p:spPr/>
        <p:txBody>
          <a:bodyPr/>
          <a:lstStyle/>
          <a:p>
            <a:fld id="{B15109A2-327F-49EF-B00D-6AB61DC879FE}" type="slidenum">
              <a:rPr lang="ar-AE" smtClean="0"/>
              <a:t>‹#›</a:t>
            </a:fld>
            <a:endParaRPr lang="ar-A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ar-A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AE"/>
          </a:p>
        </p:txBody>
      </p:sp>
      <p:sp>
        <p:nvSpPr>
          <p:cNvPr id="4" name="Date Placeholder 3"/>
          <p:cNvSpPr>
            <a:spLocks noGrp="1"/>
          </p:cNvSpPr>
          <p:nvPr>
            <p:ph type="dt" sz="half" idx="10"/>
          </p:nvPr>
        </p:nvSpPr>
        <p:spPr/>
        <p:txBody>
          <a:bodyPr/>
          <a:lstStyle/>
          <a:p>
            <a:fld id="{C8E028BB-7E31-440B-951E-67BC5824D56D}" type="datetimeFigureOut">
              <a:rPr lang="ar-AE" smtClean="0"/>
              <a:t>19/04/1434</a:t>
            </a:fld>
            <a:endParaRPr lang="ar-AE"/>
          </a:p>
        </p:txBody>
      </p:sp>
      <p:sp>
        <p:nvSpPr>
          <p:cNvPr id="5" name="Footer Placeholder 4"/>
          <p:cNvSpPr>
            <a:spLocks noGrp="1"/>
          </p:cNvSpPr>
          <p:nvPr>
            <p:ph type="ftr" sz="quarter" idx="11"/>
          </p:nvPr>
        </p:nvSpPr>
        <p:spPr/>
        <p:txBody>
          <a:bodyPr/>
          <a:lstStyle/>
          <a:p>
            <a:endParaRPr lang="ar-AE"/>
          </a:p>
        </p:txBody>
      </p:sp>
      <p:sp>
        <p:nvSpPr>
          <p:cNvPr id="6" name="Slide Number Placeholder 5"/>
          <p:cNvSpPr>
            <a:spLocks noGrp="1"/>
          </p:cNvSpPr>
          <p:nvPr>
            <p:ph type="sldNum" sz="quarter" idx="12"/>
          </p:nvPr>
        </p:nvSpPr>
        <p:spPr/>
        <p:txBody>
          <a:bodyPr/>
          <a:lstStyle/>
          <a:p>
            <a:fld id="{B15109A2-327F-49EF-B00D-6AB61DC879FE}" type="slidenum">
              <a:rPr lang="ar-AE" smtClean="0"/>
              <a:t>‹#›</a:t>
            </a:fld>
            <a:endParaRPr lang="ar-A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ar-A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8E028BB-7E31-440B-951E-67BC5824D56D}" type="datetimeFigureOut">
              <a:rPr lang="ar-AE" smtClean="0"/>
              <a:t>19/04/1434</a:t>
            </a:fld>
            <a:endParaRPr lang="ar-AE"/>
          </a:p>
        </p:txBody>
      </p:sp>
      <p:sp>
        <p:nvSpPr>
          <p:cNvPr id="5" name="Footer Placeholder 4"/>
          <p:cNvSpPr>
            <a:spLocks noGrp="1"/>
          </p:cNvSpPr>
          <p:nvPr>
            <p:ph type="ftr" sz="quarter" idx="11"/>
          </p:nvPr>
        </p:nvSpPr>
        <p:spPr/>
        <p:txBody>
          <a:bodyPr/>
          <a:lstStyle/>
          <a:p>
            <a:endParaRPr lang="ar-AE"/>
          </a:p>
        </p:txBody>
      </p:sp>
      <p:sp>
        <p:nvSpPr>
          <p:cNvPr id="6" name="Slide Number Placeholder 5"/>
          <p:cNvSpPr>
            <a:spLocks noGrp="1"/>
          </p:cNvSpPr>
          <p:nvPr>
            <p:ph type="sldNum" sz="quarter" idx="12"/>
          </p:nvPr>
        </p:nvSpPr>
        <p:spPr/>
        <p:txBody>
          <a:bodyPr/>
          <a:lstStyle/>
          <a:p>
            <a:fld id="{B15109A2-327F-49EF-B00D-6AB61DC879FE}" type="slidenum">
              <a:rPr lang="ar-AE" smtClean="0"/>
              <a:t>‹#›</a:t>
            </a:fld>
            <a:endParaRPr lang="ar-A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ar-AE"/>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AE"/>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AE"/>
          </a:p>
        </p:txBody>
      </p:sp>
      <p:sp>
        <p:nvSpPr>
          <p:cNvPr id="5" name="Date Placeholder 4"/>
          <p:cNvSpPr>
            <a:spLocks noGrp="1"/>
          </p:cNvSpPr>
          <p:nvPr>
            <p:ph type="dt" sz="half" idx="10"/>
          </p:nvPr>
        </p:nvSpPr>
        <p:spPr/>
        <p:txBody>
          <a:bodyPr/>
          <a:lstStyle/>
          <a:p>
            <a:fld id="{C8E028BB-7E31-440B-951E-67BC5824D56D}" type="datetimeFigureOut">
              <a:rPr lang="ar-AE" smtClean="0"/>
              <a:t>19/04/1434</a:t>
            </a:fld>
            <a:endParaRPr lang="ar-AE"/>
          </a:p>
        </p:txBody>
      </p:sp>
      <p:sp>
        <p:nvSpPr>
          <p:cNvPr id="6" name="Footer Placeholder 5"/>
          <p:cNvSpPr>
            <a:spLocks noGrp="1"/>
          </p:cNvSpPr>
          <p:nvPr>
            <p:ph type="ftr" sz="quarter" idx="11"/>
          </p:nvPr>
        </p:nvSpPr>
        <p:spPr/>
        <p:txBody>
          <a:bodyPr/>
          <a:lstStyle/>
          <a:p>
            <a:endParaRPr lang="ar-AE"/>
          </a:p>
        </p:txBody>
      </p:sp>
      <p:sp>
        <p:nvSpPr>
          <p:cNvPr id="7" name="Slide Number Placeholder 6"/>
          <p:cNvSpPr>
            <a:spLocks noGrp="1"/>
          </p:cNvSpPr>
          <p:nvPr>
            <p:ph type="sldNum" sz="quarter" idx="12"/>
          </p:nvPr>
        </p:nvSpPr>
        <p:spPr/>
        <p:txBody>
          <a:bodyPr/>
          <a:lstStyle/>
          <a:p>
            <a:fld id="{B15109A2-327F-49EF-B00D-6AB61DC879FE}" type="slidenum">
              <a:rPr lang="ar-AE" smtClean="0"/>
              <a:t>‹#›</a:t>
            </a:fld>
            <a:endParaRPr lang="ar-A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ar-A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A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AE"/>
          </a:p>
        </p:txBody>
      </p:sp>
      <p:sp>
        <p:nvSpPr>
          <p:cNvPr id="7" name="Date Placeholder 6"/>
          <p:cNvSpPr>
            <a:spLocks noGrp="1"/>
          </p:cNvSpPr>
          <p:nvPr>
            <p:ph type="dt" sz="half" idx="10"/>
          </p:nvPr>
        </p:nvSpPr>
        <p:spPr/>
        <p:txBody>
          <a:bodyPr/>
          <a:lstStyle/>
          <a:p>
            <a:fld id="{C8E028BB-7E31-440B-951E-67BC5824D56D}" type="datetimeFigureOut">
              <a:rPr lang="ar-AE" smtClean="0"/>
              <a:t>19/04/1434</a:t>
            </a:fld>
            <a:endParaRPr lang="ar-AE"/>
          </a:p>
        </p:txBody>
      </p:sp>
      <p:sp>
        <p:nvSpPr>
          <p:cNvPr id="8" name="Footer Placeholder 7"/>
          <p:cNvSpPr>
            <a:spLocks noGrp="1"/>
          </p:cNvSpPr>
          <p:nvPr>
            <p:ph type="ftr" sz="quarter" idx="11"/>
          </p:nvPr>
        </p:nvSpPr>
        <p:spPr/>
        <p:txBody>
          <a:bodyPr/>
          <a:lstStyle/>
          <a:p>
            <a:endParaRPr lang="ar-AE"/>
          </a:p>
        </p:txBody>
      </p:sp>
      <p:sp>
        <p:nvSpPr>
          <p:cNvPr id="9" name="Slide Number Placeholder 8"/>
          <p:cNvSpPr>
            <a:spLocks noGrp="1"/>
          </p:cNvSpPr>
          <p:nvPr>
            <p:ph type="sldNum" sz="quarter" idx="12"/>
          </p:nvPr>
        </p:nvSpPr>
        <p:spPr/>
        <p:txBody>
          <a:bodyPr/>
          <a:lstStyle/>
          <a:p>
            <a:fld id="{B15109A2-327F-49EF-B00D-6AB61DC879FE}" type="slidenum">
              <a:rPr lang="ar-AE" smtClean="0"/>
              <a:t>‹#›</a:t>
            </a:fld>
            <a:endParaRPr lang="ar-A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ar-AE"/>
          </a:p>
        </p:txBody>
      </p:sp>
      <p:sp>
        <p:nvSpPr>
          <p:cNvPr id="3" name="Date Placeholder 2"/>
          <p:cNvSpPr>
            <a:spLocks noGrp="1"/>
          </p:cNvSpPr>
          <p:nvPr>
            <p:ph type="dt" sz="half" idx="10"/>
          </p:nvPr>
        </p:nvSpPr>
        <p:spPr/>
        <p:txBody>
          <a:bodyPr/>
          <a:lstStyle/>
          <a:p>
            <a:fld id="{C8E028BB-7E31-440B-951E-67BC5824D56D}" type="datetimeFigureOut">
              <a:rPr lang="ar-AE" smtClean="0"/>
              <a:t>19/04/1434</a:t>
            </a:fld>
            <a:endParaRPr lang="ar-AE"/>
          </a:p>
        </p:txBody>
      </p:sp>
      <p:sp>
        <p:nvSpPr>
          <p:cNvPr id="4" name="Footer Placeholder 3"/>
          <p:cNvSpPr>
            <a:spLocks noGrp="1"/>
          </p:cNvSpPr>
          <p:nvPr>
            <p:ph type="ftr" sz="quarter" idx="11"/>
          </p:nvPr>
        </p:nvSpPr>
        <p:spPr/>
        <p:txBody>
          <a:bodyPr/>
          <a:lstStyle/>
          <a:p>
            <a:endParaRPr lang="ar-AE"/>
          </a:p>
        </p:txBody>
      </p:sp>
      <p:sp>
        <p:nvSpPr>
          <p:cNvPr id="5" name="Slide Number Placeholder 4"/>
          <p:cNvSpPr>
            <a:spLocks noGrp="1"/>
          </p:cNvSpPr>
          <p:nvPr>
            <p:ph type="sldNum" sz="quarter" idx="12"/>
          </p:nvPr>
        </p:nvSpPr>
        <p:spPr/>
        <p:txBody>
          <a:bodyPr/>
          <a:lstStyle/>
          <a:p>
            <a:fld id="{B15109A2-327F-49EF-B00D-6AB61DC879FE}" type="slidenum">
              <a:rPr lang="ar-AE" smtClean="0"/>
              <a:t>‹#›</a:t>
            </a:fld>
            <a:endParaRPr lang="ar-A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E028BB-7E31-440B-951E-67BC5824D56D}" type="datetimeFigureOut">
              <a:rPr lang="ar-AE" smtClean="0"/>
              <a:t>19/04/1434</a:t>
            </a:fld>
            <a:endParaRPr lang="ar-AE"/>
          </a:p>
        </p:txBody>
      </p:sp>
      <p:sp>
        <p:nvSpPr>
          <p:cNvPr id="3" name="Footer Placeholder 2"/>
          <p:cNvSpPr>
            <a:spLocks noGrp="1"/>
          </p:cNvSpPr>
          <p:nvPr>
            <p:ph type="ftr" sz="quarter" idx="11"/>
          </p:nvPr>
        </p:nvSpPr>
        <p:spPr/>
        <p:txBody>
          <a:bodyPr/>
          <a:lstStyle/>
          <a:p>
            <a:endParaRPr lang="ar-AE"/>
          </a:p>
        </p:txBody>
      </p:sp>
      <p:sp>
        <p:nvSpPr>
          <p:cNvPr id="4" name="Slide Number Placeholder 3"/>
          <p:cNvSpPr>
            <a:spLocks noGrp="1"/>
          </p:cNvSpPr>
          <p:nvPr>
            <p:ph type="sldNum" sz="quarter" idx="12"/>
          </p:nvPr>
        </p:nvSpPr>
        <p:spPr/>
        <p:txBody>
          <a:bodyPr/>
          <a:lstStyle/>
          <a:p>
            <a:fld id="{B15109A2-327F-49EF-B00D-6AB61DC879FE}" type="slidenum">
              <a:rPr lang="ar-AE" smtClean="0"/>
              <a:t>‹#›</a:t>
            </a:fld>
            <a:endParaRPr lang="ar-A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ar-A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A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8E028BB-7E31-440B-951E-67BC5824D56D}" type="datetimeFigureOut">
              <a:rPr lang="ar-AE" smtClean="0"/>
              <a:t>19/04/1434</a:t>
            </a:fld>
            <a:endParaRPr lang="ar-AE"/>
          </a:p>
        </p:txBody>
      </p:sp>
      <p:sp>
        <p:nvSpPr>
          <p:cNvPr id="6" name="Footer Placeholder 5"/>
          <p:cNvSpPr>
            <a:spLocks noGrp="1"/>
          </p:cNvSpPr>
          <p:nvPr>
            <p:ph type="ftr" sz="quarter" idx="11"/>
          </p:nvPr>
        </p:nvSpPr>
        <p:spPr/>
        <p:txBody>
          <a:bodyPr/>
          <a:lstStyle/>
          <a:p>
            <a:endParaRPr lang="ar-AE"/>
          </a:p>
        </p:txBody>
      </p:sp>
      <p:sp>
        <p:nvSpPr>
          <p:cNvPr id="7" name="Slide Number Placeholder 6"/>
          <p:cNvSpPr>
            <a:spLocks noGrp="1"/>
          </p:cNvSpPr>
          <p:nvPr>
            <p:ph type="sldNum" sz="quarter" idx="12"/>
          </p:nvPr>
        </p:nvSpPr>
        <p:spPr/>
        <p:txBody>
          <a:bodyPr/>
          <a:lstStyle/>
          <a:p>
            <a:fld id="{B15109A2-327F-49EF-B00D-6AB61DC879FE}" type="slidenum">
              <a:rPr lang="ar-AE" smtClean="0"/>
              <a:t>‹#›</a:t>
            </a:fld>
            <a:endParaRPr lang="ar-A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ar-A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AE"/>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8E028BB-7E31-440B-951E-67BC5824D56D}" type="datetimeFigureOut">
              <a:rPr lang="ar-AE" smtClean="0"/>
              <a:t>19/04/1434</a:t>
            </a:fld>
            <a:endParaRPr lang="ar-AE"/>
          </a:p>
        </p:txBody>
      </p:sp>
      <p:sp>
        <p:nvSpPr>
          <p:cNvPr id="6" name="Footer Placeholder 5"/>
          <p:cNvSpPr>
            <a:spLocks noGrp="1"/>
          </p:cNvSpPr>
          <p:nvPr>
            <p:ph type="ftr" sz="quarter" idx="11"/>
          </p:nvPr>
        </p:nvSpPr>
        <p:spPr/>
        <p:txBody>
          <a:bodyPr/>
          <a:lstStyle/>
          <a:p>
            <a:endParaRPr lang="ar-AE"/>
          </a:p>
        </p:txBody>
      </p:sp>
      <p:sp>
        <p:nvSpPr>
          <p:cNvPr id="7" name="Slide Number Placeholder 6"/>
          <p:cNvSpPr>
            <a:spLocks noGrp="1"/>
          </p:cNvSpPr>
          <p:nvPr>
            <p:ph type="sldNum" sz="quarter" idx="12"/>
          </p:nvPr>
        </p:nvSpPr>
        <p:spPr/>
        <p:txBody>
          <a:bodyPr/>
          <a:lstStyle/>
          <a:p>
            <a:fld id="{B15109A2-327F-49EF-B00D-6AB61DC879FE}" type="slidenum">
              <a:rPr lang="ar-AE" smtClean="0"/>
              <a:t>‹#›</a:t>
            </a:fld>
            <a:endParaRPr lang="ar-A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ar-A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AE"/>
          </a:p>
        </p:txBody>
      </p:sp>
      <p:sp>
        <p:nvSpPr>
          <p:cNvPr id="4" name="Date Placeholder 3"/>
          <p:cNvSpPr>
            <a:spLocks noGrp="1"/>
          </p:cNvSpPr>
          <p:nvPr>
            <p:ph type="dt" sz="half" idx="10"/>
          </p:nvPr>
        </p:nvSpPr>
        <p:spPr/>
        <p:txBody>
          <a:bodyPr/>
          <a:lstStyle/>
          <a:p>
            <a:fld id="{C8E028BB-7E31-440B-951E-67BC5824D56D}" type="datetimeFigureOut">
              <a:rPr lang="ar-AE" smtClean="0"/>
              <a:t>19/04/1434</a:t>
            </a:fld>
            <a:endParaRPr lang="ar-AE"/>
          </a:p>
        </p:txBody>
      </p:sp>
      <p:sp>
        <p:nvSpPr>
          <p:cNvPr id="5" name="Footer Placeholder 4"/>
          <p:cNvSpPr>
            <a:spLocks noGrp="1"/>
          </p:cNvSpPr>
          <p:nvPr>
            <p:ph type="ftr" sz="quarter" idx="11"/>
          </p:nvPr>
        </p:nvSpPr>
        <p:spPr/>
        <p:txBody>
          <a:bodyPr/>
          <a:lstStyle/>
          <a:p>
            <a:endParaRPr lang="ar-AE"/>
          </a:p>
        </p:txBody>
      </p:sp>
      <p:sp>
        <p:nvSpPr>
          <p:cNvPr id="6" name="Slide Number Placeholder 5"/>
          <p:cNvSpPr>
            <a:spLocks noGrp="1"/>
          </p:cNvSpPr>
          <p:nvPr>
            <p:ph type="sldNum" sz="quarter" idx="12"/>
          </p:nvPr>
        </p:nvSpPr>
        <p:spPr/>
        <p:txBody>
          <a:bodyPr/>
          <a:lstStyle/>
          <a:p>
            <a:fld id="{B15109A2-327F-49EF-B00D-6AB61DC879FE}" type="slidenum">
              <a:rPr lang="ar-AE" smtClean="0"/>
              <a:t>‹#›</a:t>
            </a:fld>
            <a:endParaRPr lang="ar-A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ar-AE"/>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AE"/>
          </a:p>
        </p:txBody>
      </p:sp>
      <p:sp>
        <p:nvSpPr>
          <p:cNvPr id="4" name="Date Placeholder 3"/>
          <p:cNvSpPr>
            <a:spLocks noGrp="1"/>
          </p:cNvSpPr>
          <p:nvPr>
            <p:ph type="dt" sz="half" idx="10"/>
          </p:nvPr>
        </p:nvSpPr>
        <p:spPr/>
        <p:txBody>
          <a:bodyPr/>
          <a:lstStyle/>
          <a:p>
            <a:fld id="{C8E028BB-7E31-440B-951E-67BC5824D56D}" type="datetimeFigureOut">
              <a:rPr lang="ar-AE" smtClean="0"/>
              <a:t>19/04/1434</a:t>
            </a:fld>
            <a:endParaRPr lang="ar-AE"/>
          </a:p>
        </p:txBody>
      </p:sp>
      <p:sp>
        <p:nvSpPr>
          <p:cNvPr id="5" name="Footer Placeholder 4"/>
          <p:cNvSpPr>
            <a:spLocks noGrp="1"/>
          </p:cNvSpPr>
          <p:nvPr>
            <p:ph type="ftr" sz="quarter" idx="11"/>
          </p:nvPr>
        </p:nvSpPr>
        <p:spPr/>
        <p:txBody>
          <a:bodyPr/>
          <a:lstStyle/>
          <a:p>
            <a:endParaRPr lang="ar-AE"/>
          </a:p>
        </p:txBody>
      </p:sp>
      <p:sp>
        <p:nvSpPr>
          <p:cNvPr id="6" name="Slide Number Placeholder 5"/>
          <p:cNvSpPr>
            <a:spLocks noGrp="1"/>
          </p:cNvSpPr>
          <p:nvPr>
            <p:ph type="sldNum" sz="quarter" idx="12"/>
          </p:nvPr>
        </p:nvSpPr>
        <p:spPr/>
        <p:txBody>
          <a:bodyPr/>
          <a:lstStyle/>
          <a:p>
            <a:fld id="{B15109A2-327F-49EF-B00D-6AB61DC879FE}" type="slidenum">
              <a:rPr lang="ar-AE" smtClean="0"/>
              <a:t>‹#›</a:t>
            </a:fld>
            <a:endParaRPr lang="ar-AE"/>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ar-AE"/>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AE"/>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C8E028BB-7E31-440B-951E-67BC5824D56D}" type="datetimeFigureOut">
              <a:rPr lang="ar-AE" smtClean="0"/>
              <a:t>19/04/1434</a:t>
            </a:fld>
            <a:endParaRPr lang="ar-AE"/>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AE"/>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B15109A2-327F-49EF-B00D-6AB61DC879FE}" type="slidenum">
              <a:rPr lang="ar-AE" smtClean="0"/>
              <a:t>‹#›</a:t>
            </a:fld>
            <a:endParaRPr lang="ar-A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ar-AE"/>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comments" Target="../comments/commen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9144000" cy="6857999"/>
          </a:xfrm>
        </p:spPr>
        <p:style>
          <a:lnRef idx="2">
            <a:schemeClr val="dk1">
              <a:shade val="50000"/>
            </a:schemeClr>
          </a:lnRef>
          <a:fillRef idx="1">
            <a:schemeClr val="dk1"/>
          </a:fillRef>
          <a:effectRef idx="0">
            <a:schemeClr val="dk1"/>
          </a:effectRef>
          <a:fontRef idx="minor">
            <a:schemeClr val="lt1"/>
          </a:fontRef>
        </p:style>
        <p:txBody>
          <a:bodyPr>
            <a:normAutofit/>
          </a:bodyPr>
          <a:lstStyle/>
          <a:p>
            <a:r>
              <a:rPr lang="ar-AE" sz="7200" b="1" i="1" dirty="0" smtClean="0"/>
              <a:t>الدستور</a:t>
            </a:r>
            <a:endParaRPr lang="ar-AE" sz="7200" b="1" i="1" dirty="0"/>
          </a:p>
        </p:txBody>
      </p:sp>
      <p:sp>
        <p:nvSpPr>
          <p:cNvPr id="3" name="Subtitle 2"/>
          <p:cNvSpPr>
            <a:spLocks noGrp="1"/>
          </p:cNvSpPr>
          <p:nvPr>
            <p:ph type="subTitle" idx="1"/>
          </p:nvPr>
        </p:nvSpPr>
        <p:spPr>
          <a:xfrm>
            <a:off x="1371600" y="3886200"/>
            <a:ext cx="6400800" cy="2971800"/>
          </a:xfrm>
        </p:spPr>
        <p:txBody>
          <a:bodyPr>
            <a:normAutofit/>
          </a:bodyPr>
          <a:lstStyle/>
          <a:p>
            <a:r>
              <a:rPr lang="ar-AE" dirty="0" smtClean="0">
                <a:solidFill>
                  <a:srgbClr val="FF0000"/>
                </a:solidFill>
              </a:rPr>
              <a:t>الافكار الرئيسية: </a:t>
            </a:r>
          </a:p>
          <a:p>
            <a:pPr>
              <a:buFontTx/>
              <a:buChar char="-"/>
            </a:pPr>
            <a:r>
              <a:rPr lang="ar-AE" dirty="0" smtClean="0"/>
              <a:t>يتعرف المتعلم مفهوم الدستور.</a:t>
            </a:r>
          </a:p>
          <a:p>
            <a:pPr>
              <a:buFontTx/>
              <a:buChar char="-"/>
            </a:pPr>
            <a:r>
              <a:rPr lang="ar-AE" dirty="0"/>
              <a:t> </a:t>
            </a:r>
            <a:r>
              <a:rPr lang="ar-AE" dirty="0" smtClean="0"/>
              <a:t>يبين اهمية السلطة الشرعية .</a:t>
            </a:r>
          </a:p>
          <a:p>
            <a:pPr>
              <a:buFontTx/>
              <a:buChar char="-"/>
            </a:pPr>
            <a:r>
              <a:rPr lang="ar-AE" dirty="0"/>
              <a:t> </a:t>
            </a:r>
            <a:r>
              <a:rPr lang="ar-AE" dirty="0" smtClean="0"/>
              <a:t>يوضح الاتجاهات العامة للدستور دولة الامارات العربية .</a:t>
            </a:r>
            <a:endParaRPr lang="ar-AE"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449807"/>
            <a:ext cx="8229600" cy="1198021"/>
          </a:xfrm>
        </p:spPr>
        <p:txBody>
          <a:bodyPr/>
          <a:lstStyle/>
          <a:p>
            <a:endParaRPr lang="ar-AE"/>
          </a:p>
        </p:txBody>
      </p:sp>
      <p:pic>
        <p:nvPicPr>
          <p:cNvPr id="4" name="Content Placeholder 3" descr="3_1_1360050478.jpg"/>
          <p:cNvPicPr>
            <a:picLocks noGrp="1" noChangeAspect="1"/>
          </p:cNvPicPr>
          <p:nvPr>
            <p:ph idx="4294967295"/>
          </p:nvPr>
        </p:nvPicPr>
        <p:blipFill>
          <a:blip r:embed="rId3" cstate="print"/>
          <a:stretch>
            <a:fillRect/>
          </a:stretch>
        </p:blipFill>
        <p:spPr>
          <a:xfrm>
            <a:off x="0" y="-330126"/>
            <a:ext cx="9144000" cy="7188126"/>
          </a:xfrm>
          <a:ln>
            <a:solidFill>
              <a:srgbClr val="0070C0"/>
            </a:solidFill>
          </a:ln>
        </p:spPr>
      </p:pic>
      <p:sp>
        <p:nvSpPr>
          <p:cNvPr id="6" name="Round Diagonal Corner Rectangle 5"/>
          <p:cNvSpPr/>
          <p:nvPr/>
        </p:nvSpPr>
        <p:spPr>
          <a:xfrm>
            <a:off x="0" y="0"/>
            <a:ext cx="9144000" cy="3274591"/>
          </a:xfrm>
          <a:prstGeom prst="round2DiagRect">
            <a:avLst/>
          </a:prstGeom>
        </p:spPr>
        <p:style>
          <a:lnRef idx="1">
            <a:schemeClr val="accent1"/>
          </a:lnRef>
          <a:fillRef idx="2">
            <a:schemeClr val="accent1"/>
          </a:fillRef>
          <a:effectRef idx="1">
            <a:schemeClr val="accent1"/>
          </a:effectRef>
          <a:fontRef idx="minor">
            <a:schemeClr val="dk1"/>
          </a:fontRef>
        </p:style>
        <p:txBody>
          <a:bodyPr rtlCol="1" anchor="ctr"/>
          <a:lstStyle/>
          <a:p>
            <a:pPr algn="ctr"/>
            <a:endParaRPr lang="ar-AE"/>
          </a:p>
        </p:txBody>
      </p:sp>
      <p:sp>
        <p:nvSpPr>
          <p:cNvPr id="7" name="Round Diagonal Corner Rectangle 6"/>
          <p:cNvSpPr/>
          <p:nvPr/>
        </p:nvSpPr>
        <p:spPr>
          <a:xfrm>
            <a:off x="0" y="0"/>
            <a:ext cx="9144000" cy="3276600"/>
          </a:xfrm>
          <a:prstGeom prst="round2DiagRect">
            <a:avLst/>
          </a:prstGeom>
        </p:spPr>
        <p:style>
          <a:lnRef idx="1">
            <a:schemeClr val="accent1"/>
          </a:lnRef>
          <a:fillRef idx="2">
            <a:schemeClr val="accent1"/>
          </a:fillRef>
          <a:effectRef idx="1">
            <a:schemeClr val="accent1"/>
          </a:effectRef>
          <a:fontRef idx="minor">
            <a:schemeClr val="dk1"/>
          </a:fontRef>
        </p:style>
        <p:txBody>
          <a:bodyPr rtlCol="1" anchor="ctr"/>
          <a:lstStyle/>
          <a:p>
            <a:pPr algn="ctr"/>
            <a:endParaRPr lang="ar-AE"/>
          </a:p>
        </p:txBody>
      </p:sp>
      <p:sp>
        <p:nvSpPr>
          <p:cNvPr id="8" name="Round Diagonal Corner Rectangle 7"/>
          <p:cNvSpPr/>
          <p:nvPr/>
        </p:nvSpPr>
        <p:spPr>
          <a:xfrm>
            <a:off x="152400" y="0"/>
            <a:ext cx="9144000" cy="3581400"/>
          </a:xfrm>
          <a:prstGeom prst="round2DiagRect">
            <a:avLst/>
          </a:prstGeom>
        </p:spPr>
        <p:style>
          <a:lnRef idx="1">
            <a:schemeClr val="accent1"/>
          </a:lnRef>
          <a:fillRef idx="2">
            <a:schemeClr val="accent1"/>
          </a:fillRef>
          <a:effectRef idx="1">
            <a:schemeClr val="accent1"/>
          </a:effectRef>
          <a:fontRef idx="minor">
            <a:schemeClr val="dk1"/>
          </a:fontRef>
        </p:style>
        <p:txBody>
          <a:bodyPr rtlCol="1" anchor="ctr"/>
          <a:lstStyle/>
          <a:p>
            <a:r>
              <a:rPr lang="ar-AE" sz="2400" b="1" i="1" dirty="0" smtClean="0"/>
              <a:t>انطلق الدستور من رغبة حكام دولة الامارات العربية لمتحدة شعبها في انشاء دولة اتحادية مستقلة ذات سيادة. قادرة على الحفاظ على كيانها وكيان اعضائها , ورغبتها كذلك في ارساء قوعد الحكم الاتحادي خلال السنوات المقبلة على اسس سليمة.</a:t>
            </a:r>
          </a:p>
          <a:p>
            <a:endParaRPr lang="ar-AE" sz="2400" b="1" i="1" dirty="0"/>
          </a:p>
          <a:p>
            <a:r>
              <a:rPr lang="ar-AE" sz="2400" b="1" i="1" dirty="0" smtClean="0"/>
              <a:t>وقد صدر دستور دولة الامارات العربية المتحدة في الثاني من ديسمبر عام 1971م, ثم اصبح دستورا دائما عام 1996م,</a:t>
            </a:r>
          </a:p>
          <a:p>
            <a:endParaRPr lang="ar-AE" dirty="0"/>
          </a:p>
          <a:p>
            <a:endParaRPr lang="ar-AE" dirty="0" smtClean="0"/>
          </a:p>
          <a:p>
            <a:endParaRPr lang="ar-AE" dirty="0"/>
          </a:p>
          <a:p>
            <a:endParaRPr lang="ar-AE" dirty="0" smtClean="0"/>
          </a:p>
          <a:p>
            <a:endParaRPr lang="ar-AE" dirty="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animEffect transition="in" filter="fade">
                                      <p:cBhvr>
                                        <p:cTn id="7" dur="2000"/>
                                        <p:tgtEl>
                                          <p:spTgt spid="8">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20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20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858000"/>
          </a:xfrm>
        </p:spPr>
        <p:txBody>
          <a:bodyPr>
            <a:normAutofit/>
          </a:bodyPr>
          <a:lstStyle/>
          <a:p>
            <a:endParaRPr lang="ar-AE" sz="3600" dirty="0"/>
          </a:p>
        </p:txBody>
      </p:sp>
      <p:sp>
        <p:nvSpPr>
          <p:cNvPr id="3" name="Content Placeholder 2"/>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r>
              <a:rPr lang="ar-AE" dirty="0" smtClean="0">
                <a:solidFill>
                  <a:srgbClr val="FF0000"/>
                </a:solidFill>
              </a:rPr>
              <a:t>نشاط</a:t>
            </a:r>
            <a:r>
              <a:rPr lang="ar-AE" dirty="0" smtClean="0"/>
              <a:t>  تعاون مع زميلك في الاجابة عن هذه الاسئلة :</a:t>
            </a:r>
          </a:p>
          <a:p>
            <a:r>
              <a:rPr lang="ar-AE" sz="7200" b="1" i="1" dirty="0" smtClean="0"/>
              <a:t>             غير مطلوب</a:t>
            </a:r>
          </a:p>
          <a:p>
            <a:endParaRPr lang="ar-AE" sz="7200" b="1" i="1" dirty="0"/>
          </a:p>
          <a:p>
            <a:endParaRPr lang="ar-AE" sz="7200" b="1" i="1" dirty="0" smtClean="0"/>
          </a:p>
          <a:p>
            <a:r>
              <a:rPr lang="ar-AE" dirty="0" smtClean="0"/>
              <a:t>2-ناقش مع زملائك وبأشراف معلمك ما يأتي :</a:t>
            </a:r>
          </a:p>
          <a:p>
            <a:r>
              <a:rPr lang="ar-AE" dirty="0" smtClean="0"/>
              <a:t>ماذا تفعل لحماية نفسك اذا كان الطقس ماطرا بالخارج؟</a:t>
            </a:r>
          </a:p>
          <a:p>
            <a:r>
              <a:rPr lang="ar-AE" dirty="0" smtClean="0"/>
              <a:t>....................................................................</a:t>
            </a:r>
          </a:p>
          <a:p>
            <a:endParaRPr lang="ar-AE"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ar-AE"/>
          </a:p>
        </p:txBody>
      </p:sp>
      <p:sp>
        <p:nvSpPr>
          <p:cNvPr id="3" name="Content Placeholder 2"/>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r>
              <a:rPr lang="ar-AE" dirty="0" smtClean="0"/>
              <a:t>وضع الدستور لحماية الحقوق مثل المظلة التي تحميك من المطر.</a:t>
            </a:r>
          </a:p>
          <a:p>
            <a:r>
              <a:rPr lang="ar-AE" dirty="0" smtClean="0">
                <a:solidFill>
                  <a:srgbClr val="FF0000"/>
                </a:solidFill>
              </a:rPr>
              <a:t>فما المقصود بالدستور؟ </a:t>
            </a:r>
          </a:p>
          <a:p>
            <a:pPr>
              <a:buNone/>
            </a:pPr>
            <a:endParaRPr lang="ar-AE" dirty="0" smtClean="0">
              <a:solidFill>
                <a:srgbClr val="FF0000"/>
              </a:solidFill>
            </a:endParaRPr>
          </a:p>
          <a:p>
            <a:r>
              <a:rPr lang="ar-AE" dirty="0" smtClean="0">
                <a:solidFill>
                  <a:srgbClr val="FF0000"/>
                </a:solidFill>
              </a:rPr>
              <a:t>                                   </a:t>
            </a:r>
            <a:r>
              <a:rPr lang="ar-AE" dirty="0" smtClean="0">
                <a:solidFill>
                  <a:srgbClr val="0070C0"/>
                </a:solidFill>
              </a:rPr>
              <a:t>هو مجموعة القواعد والقوانين التي</a:t>
            </a:r>
          </a:p>
          <a:p>
            <a:r>
              <a:rPr lang="ar-AE" dirty="0">
                <a:solidFill>
                  <a:srgbClr val="0070C0"/>
                </a:solidFill>
              </a:rPr>
              <a:t> </a:t>
            </a:r>
            <a:r>
              <a:rPr lang="ar-AE" dirty="0" smtClean="0">
                <a:solidFill>
                  <a:srgbClr val="0070C0"/>
                </a:solidFill>
              </a:rPr>
              <a:t>                                  تحدد نظام الحكم في الدولة, وينظم </a:t>
            </a:r>
          </a:p>
          <a:p>
            <a:r>
              <a:rPr lang="ar-AE" dirty="0">
                <a:solidFill>
                  <a:srgbClr val="0070C0"/>
                </a:solidFill>
              </a:rPr>
              <a:t> </a:t>
            </a:r>
            <a:r>
              <a:rPr lang="ar-AE" dirty="0" smtClean="0">
                <a:solidFill>
                  <a:srgbClr val="0070C0"/>
                </a:solidFill>
              </a:rPr>
              <a:t>                                  السلطات العامة في الدولة وتحدد </a:t>
            </a:r>
          </a:p>
          <a:p>
            <a:r>
              <a:rPr lang="ar-AE" dirty="0">
                <a:solidFill>
                  <a:srgbClr val="0070C0"/>
                </a:solidFill>
              </a:rPr>
              <a:t> </a:t>
            </a:r>
            <a:r>
              <a:rPr lang="ar-AE" dirty="0" smtClean="0">
                <a:solidFill>
                  <a:srgbClr val="0070C0"/>
                </a:solidFill>
              </a:rPr>
              <a:t>                                  مهامها, كما تبين ما للمواطنين من </a:t>
            </a:r>
          </a:p>
          <a:p>
            <a:r>
              <a:rPr lang="ar-AE" dirty="0">
                <a:solidFill>
                  <a:srgbClr val="0070C0"/>
                </a:solidFill>
              </a:rPr>
              <a:t> </a:t>
            </a:r>
            <a:r>
              <a:rPr lang="ar-AE" dirty="0" smtClean="0">
                <a:solidFill>
                  <a:srgbClr val="0070C0"/>
                </a:solidFill>
              </a:rPr>
              <a:t>                                  حريات عامة وحقوق وواجبات.</a:t>
            </a:r>
          </a:p>
          <a:p>
            <a:r>
              <a:rPr lang="ar-AE" dirty="0" smtClean="0">
                <a:solidFill>
                  <a:srgbClr val="0070C0"/>
                </a:solidFill>
              </a:rPr>
              <a:t>  </a:t>
            </a:r>
          </a:p>
          <a:p>
            <a:r>
              <a:rPr lang="ar-AE" dirty="0" smtClean="0">
                <a:solidFill>
                  <a:srgbClr val="0070C0"/>
                </a:solidFill>
              </a:rPr>
              <a:t>مهاماها                        </a:t>
            </a:r>
            <a:endParaRPr lang="ar-AE" dirty="0">
              <a:solidFill>
                <a:srgbClr val="FF0000"/>
              </a:solidFill>
            </a:endParaRPr>
          </a:p>
        </p:txBody>
      </p:sp>
      <p:pic>
        <p:nvPicPr>
          <p:cNvPr id="4" name="Picture 3" descr="مظلة.jpg"/>
          <p:cNvPicPr>
            <a:picLocks noChangeAspect="1"/>
          </p:cNvPicPr>
          <p:nvPr/>
        </p:nvPicPr>
        <p:blipFill>
          <a:blip r:embed="rId2" cstate="print"/>
          <a:stretch>
            <a:fillRect/>
          </a:stretch>
        </p:blipFill>
        <p:spPr>
          <a:xfrm>
            <a:off x="5029200" y="1371600"/>
            <a:ext cx="4114801" cy="4495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2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20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20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20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fade">
                                      <p:cBhvr>
                                        <p:cTn id="52" dur="2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ar-AE"/>
          </a:p>
        </p:txBody>
      </p:sp>
      <p:sp>
        <p:nvSpPr>
          <p:cNvPr id="3" name="Content Placeholder 2"/>
          <p:cNvSpPr>
            <a:spLocks noGrp="1"/>
          </p:cNvSpPr>
          <p:nvPr>
            <p:ph idx="1"/>
          </p:nvPr>
        </p:nvSpPr>
        <p:spPr>
          <a:xfrm>
            <a:off x="0" y="0"/>
            <a:ext cx="9144000" cy="6858000"/>
          </a:xfrm>
        </p:spPr>
        <p:style>
          <a:lnRef idx="1">
            <a:schemeClr val="accent2"/>
          </a:lnRef>
          <a:fillRef idx="2">
            <a:schemeClr val="accent2"/>
          </a:fillRef>
          <a:effectRef idx="1">
            <a:schemeClr val="accent2"/>
          </a:effectRef>
          <a:fontRef idx="minor">
            <a:schemeClr val="dk1"/>
          </a:fontRef>
        </p:style>
        <p:txBody>
          <a:bodyPr/>
          <a:lstStyle/>
          <a:p>
            <a:endParaRPr lang="ar-AE" dirty="0" smtClean="0"/>
          </a:p>
          <a:p>
            <a:r>
              <a:rPr lang="ar-AE" dirty="0" smtClean="0"/>
              <a:t>ما اهمية وجود الدستور بالنسبة للدولة و المواطنين ؟</a:t>
            </a:r>
          </a:p>
          <a:p>
            <a:r>
              <a:rPr lang="ar-AE" dirty="0" smtClean="0"/>
              <a:t>الدولة : </a:t>
            </a:r>
            <a:r>
              <a:rPr lang="ar-AE" b="1" dirty="0" smtClean="0">
                <a:solidFill>
                  <a:srgbClr val="0070C0"/>
                </a:solidFill>
              </a:rPr>
              <a:t>يحدد الحكم في الدولة – ينظم السلطات ويحدد مهامها. </a:t>
            </a:r>
          </a:p>
          <a:p>
            <a:r>
              <a:rPr lang="ar-AE" dirty="0" smtClean="0"/>
              <a:t>المواطنون: </a:t>
            </a:r>
            <a:r>
              <a:rPr lang="ar-AE" b="1" dirty="0" smtClean="0">
                <a:solidFill>
                  <a:srgbClr val="0070C0"/>
                </a:solidFill>
              </a:rPr>
              <a:t>الحفاظ على حقوق وحريات المواطنين وتحديد</a:t>
            </a:r>
            <a:r>
              <a:rPr lang="ar-AE" b="1" dirty="0">
                <a:solidFill>
                  <a:srgbClr val="0070C0"/>
                </a:solidFill>
              </a:rPr>
              <a:t> </a:t>
            </a:r>
            <a:r>
              <a:rPr lang="ar-AE" b="1" dirty="0" smtClean="0">
                <a:solidFill>
                  <a:srgbClr val="0070C0"/>
                </a:solidFill>
              </a:rPr>
              <a:t>واجباتهم.</a:t>
            </a:r>
          </a:p>
          <a:p>
            <a:r>
              <a:rPr lang="ar-AE" b="1" dirty="0" smtClean="0">
                <a:solidFill>
                  <a:srgbClr val="FF0000"/>
                </a:solidFill>
              </a:rPr>
              <a:t>دستور دولة الامارات العربية المتحدة :</a:t>
            </a:r>
          </a:p>
          <a:p>
            <a:r>
              <a:rPr lang="ar-AE" dirty="0" smtClean="0"/>
              <a:t>يعد الدستور من اهم انجازات التي تحققت في دولة الامارات العربية المتحدة لا حتوائه على مجموعة من الحقوق الاقتصادية والاجتماعية والسياسية التي تكفل الاستقرار للمواطن مما يدفع الى الاسهام في بناء مجتمعه وتطوير وطنه.</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ar-AE"/>
          </a:p>
        </p:txBody>
      </p:sp>
      <p:sp>
        <p:nvSpPr>
          <p:cNvPr id="3" name="Content Placeholder 2"/>
          <p:cNvSpPr>
            <a:spLocks noGrp="1"/>
          </p:cNvSpPr>
          <p:nvPr>
            <p:ph idx="1"/>
          </p:nvPr>
        </p:nvSpPr>
        <p:spPr>
          <a:xfrm>
            <a:off x="0" y="0"/>
            <a:ext cx="9144000" cy="6858000"/>
          </a:xfrm>
        </p:spPr>
        <p:style>
          <a:lnRef idx="3">
            <a:schemeClr val="lt1"/>
          </a:lnRef>
          <a:fillRef idx="1">
            <a:schemeClr val="accent6"/>
          </a:fillRef>
          <a:effectRef idx="1">
            <a:schemeClr val="accent6"/>
          </a:effectRef>
          <a:fontRef idx="minor">
            <a:schemeClr val="lt1"/>
          </a:fontRef>
        </p:style>
        <p:txBody>
          <a:bodyPr/>
          <a:lstStyle/>
          <a:p>
            <a:r>
              <a:rPr lang="ar-AE" b="1" dirty="0" smtClean="0">
                <a:solidFill>
                  <a:srgbClr val="FF0000"/>
                </a:solidFill>
              </a:rPr>
              <a:t>الاتجاهات العامة للدستور:</a:t>
            </a:r>
          </a:p>
          <a:p>
            <a:r>
              <a:rPr lang="ar-AE" dirty="0" smtClean="0"/>
              <a:t>احتوى الدستور على مجموعة من الاتجاهات العامة واهمها:</a:t>
            </a:r>
          </a:p>
          <a:p>
            <a:r>
              <a:rPr lang="ar-AE" b="1" dirty="0" smtClean="0"/>
              <a:t>اولا الاتجاهات الاسلامية والعربية للدستور </a:t>
            </a:r>
          </a:p>
          <a:p>
            <a:r>
              <a:rPr lang="ar-AE" dirty="0" smtClean="0"/>
              <a:t>اكد الدستور على :</a:t>
            </a:r>
          </a:p>
          <a:p>
            <a:r>
              <a:rPr lang="ar-AE" dirty="0" smtClean="0"/>
              <a:t>1- ان الاسلام هو الدين الرسمي للاتحاد </a:t>
            </a:r>
          </a:p>
          <a:p>
            <a:r>
              <a:rPr lang="ar-AE" dirty="0" smtClean="0"/>
              <a:t>2- عروبة شعب الامارات وانتمائه الى النه العربية </a:t>
            </a:r>
          </a:p>
          <a:p>
            <a:r>
              <a:rPr lang="en-US" b="1" dirty="0" smtClean="0"/>
              <a:t>}</a:t>
            </a:r>
            <a:r>
              <a:rPr lang="ar-AE" b="1" dirty="0" smtClean="0"/>
              <a:t>الاتحاد جزء من الوطن العربي الكبير, تربطه به روابط الدين واللغة والتاريخ والمصير المشترك </a:t>
            </a:r>
            <a:r>
              <a:rPr lang="en-US" b="1" dirty="0" smtClean="0"/>
              <a:t>{</a:t>
            </a:r>
          </a:p>
          <a:p>
            <a:r>
              <a:rPr lang="ar-AE" dirty="0" smtClean="0"/>
              <a:t>وشعب الاتحاد شعب واحد, وهو جزء من الامة العربية.</a:t>
            </a:r>
          </a:p>
          <a:p>
            <a:r>
              <a:rPr lang="ar-AE" dirty="0" smtClean="0"/>
              <a:t>3- ان لغة الدولة الرسمية هي اللغة العربية </a:t>
            </a:r>
          </a:p>
          <a:p>
            <a:r>
              <a:rPr lang="ar-AE" dirty="0" smtClean="0"/>
              <a:t>4 ضرورة تأكيد القضايا والمصالح العربية والاسلامية ومساندتها.</a:t>
            </a:r>
            <a:endParaRPr lang="ar-AE"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 calcmode="lin" valueType="num">
                                      <p:cBhvr additive="base">
                                        <p:cTn id="4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additive="base">
                                        <p:cTn id="4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7" end="7"/>
                                            </p:txEl>
                                          </p:spTgt>
                                        </p:tgtEl>
                                        <p:attrNameLst>
                                          <p:attrName>style.visibility</p:attrName>
                                        </p:attrNameLst>
                                      </p:cBhvr>
                                      <p:to>
                                        <p:strVal val="visible"/>
                                      </p:to>
                                    </p:set>
                                    <p:anim calcmode="lin" valueType="num">
                                      <p:cBhvr additive="base">
                                        <p:cTn id="5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txEl>
                                              <p:pRg st="8" end="8"/>
                                            </p:txEl>
                                          </p:spTgt>
                                        </p:tgtEl>
                                        <p:attrNameLst>
                                          <p:attrName>style.visibility</p:attrName>
                                        </p:attrNameLst>
                                      </p:cBhvr>
                                      <p:to>
                                        <p:strVal val="visible"/>
                                      </p:to>
                                    </p:set>
                                    <p:anim calcmode="lin" valueType="num">
                                      <p:cBhvr additive="base">
                                        <p:cTn id="6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
                                            <p:txEl>
                                              <p:pRg st="9" end="9"/>
                                            </p:txEl>
                                          </p:spTgt>
                                        </p:tgtEl>
                                        <p:attrNameLst>
                                          <p:attrName>style.visibility</p:attrName>
                                        </p:attrNameLst>
                                      </p:cBhvr>
                                      <p:to>
                                        <p:strVal val="visible"/>
                                      </p:to>
                                    </p:set>
                                    <p:anim calcmode="lin" valueType="num">
                                      <p:cBhvr additive="base">
                                        <p:cTn id="67"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ar-AE"/>
          </a:p>
        </p:txBody>
      </p:sp>
      <p:sp>
        <p:nvSpPr>
          <p:cNvPr id="3" name="Content Placeholder 2"/>
          <p:cNvSpPr>
            <a:spLocks noGrp="1"/>
          </p:cNvSpPr>
          <p:nvPr>
            <p:ph idx="1"/>
          </p:nvPr>
        </p:nvSpPr>
        <p:spPr>
          <a:xfrm>
            <a:off x="0" y="0"/>
            <a:ext cx="9144000" cy="6858000"/>
          </a:xfrm>
        </p:spPr>
        <p:style>
          <a:lnRef idx="1">
            <a:schemeClr val="accent4"/>
          </a:lnRef>
          <a:fillRef idx="3">
            <a:schemeClr val="accent4"/>
          </a:fillRef>
          <a:effectRef idx="2">
            <a:schemeClr val="accent4"/>
          </a:effectRef>
          <a:fontRef idx="minor">
            <a:schemeClr val="lt1"/>
          </a:fontRef>
        </p:style>
        <p:txBody>
          <a:bodyPr>
            <a:normAutofit/>
          </a:bodyPr>
          <a:lstStyle/>
          <a:p>
            <a:r>
              <a:rPr lang="ar-AE" sz="9600" dirty="0" smtClean="0"/>
              <a:t>انتم اكملو انا تعبت حقااااا جدا جدا جدا</a:t>
            </a:r>
          </a:p>
          <a:p>
            <a:r>
              <a:rPr lang="ar-AE" sz="9600" smtClean="0"/>
              <a:t>السلام عليكم</a:t>
            </a:r>
            <a:endParaRPr lang="ar-AE" sz="96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1" anchor="ctr"/>
      <a:lstStyle>
        <a:defPPr algn="ctr">
          <a:defRPr/>
        </a:defPPr>
      </a:lstStyle>
      <a:style>
        <a:lnRef idx="2">
          <a:schemeClr val="dk1"/>
        </a:lnRef>
        <a:fillRef idx="1">
          <a:schemeClr val="lt1"/>
        </a:fillRef>
        <a:effectRef idx="0">
          <a:schemeClr val="dk1"/>
        </a:effectRef>
        <a:fontRef idx="minor">
          <a:schemeClr val="dk1"/>
        </a:fontRef>
      </a:style>
    </a:sp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70</TotalTime>
  <Words>334</Words>
  <Application>Microsoft Office PowerPoint</Application>
  <PresentationFormat>On-screen Show (4:3)</PresentationFormat>
  <Paragraphs>48</Paragraphs>
  <Slides>7</Slides>
  <Notes>1</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الدستور</vt:lpstr>
      <vt:lpstr>Slide 2</vt:lpstr>
      <vt:lpstr>Slide 3</vt:lpstr>
      <vt:lpstr>Slide 4</vt:lpstr>
      <vt:lpstr>Slide 5</vt:lpstr>
      <vt:lpstr>Slide 6</vt:lpstr>
      <vt:lpstr>Slide 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الدستور</dc:title>
  <dc:creator>yasoof onley</dc:creator>
  <cp:lastModifiedBy>yasoof onley</cp:lastModifiedBy>
  <cp:revision>8</cp:revision>
  <dcterms:created xsi:type="dcterms:W3CDTF">2013-03-01T09:08:50Z</dcterms:created>
  <dcterms:modified xsi:type="dcterms:W3CDTF">2013-03-01T10:19:46Z</dcterms:modified>
</cp:coreProperties>
</file>