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042FF5-F6D5-459A-92EF-FEAE9931E125}" type="datetimeFigureOut">
              <a:rPr lang="en-US" smtClean="0"/>
              <a:t>3/6/2013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2455331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042FF5-F6D5-459A-92EF-FEAE9931E125}" type="datetimeFigureOut">
              <a:rPr lang="en-US" smtClean="0"/>
              <a:t>3/6/2013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2335924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042FF5-F6D5-459A-92EF-FEAE9931E125}" type="datetimeFigureOut">
              <a:rPr lang="en-US" smtClean="0"/>
              <a:t>3/6/2013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2147364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042FF5-F6D5-459A-92EF-FEAE9931E125}" type="datetimeFigureOut">
              <a:rPr lang="en-US" smtClean="0"/>
              <a:t>3/6/2013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5114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042FF5-F6D5-459A-92EF-FEAE9931E125}" type="datetimeFigureOut">
              <a:rPr lang="en-US" smtClean="0"/>
              <a:t>3/6/2013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630809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042FF5-F6D5-459A-92EF-FEAE9931E125}" type="datetimeFigureOut">
              <a:rPr lang="en-US" smtClean="0"/>
              <a:t>3/6/2013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157139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042FF5-F6D5-459A-92EF-FEAE9931E125}" type="datetimeFigureOut">
              <a:rPr lang="en-US" smtClean="0"/>
              <a:t>3/6/2013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3890230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042FF5-F6D5-459A-92EF-FEAE9931E125}" type="datetimeFigureOut">
              <a:rPr lang="en-US" smtClean="0"/>
              <a:t>3/6/2013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4039465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042FF5-F6D5-459A-92EF-FEAE9931E125}" type="datetimeFigureOut">
              <a:rPr lang="en-US" smtClean="0"/>
              <a:t>3/6/2013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2905163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042FF5-F6D5-459A-92EF-FEAE9931E125}" type="datetimeFigureOut">
              <a:rPr lang="en-US" smtClean="0"/>
              <a:t>3/6/2013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4010958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042FF5-F6D5-459A-92EF-FEAE9931E125}" type="datetimeFigureOut">
              <a:rPr lang="en-US" smtClean="0"/>
              <a:t>3/6/2013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20FC76-BB86-417A-AC6C-69B4B2ABBBCB}" type="slidenum">
              <a:rPr lang="en-US" smtClean="0"/>
              <a:t>‹#›</a:t>
            </a:fld>
            <a:endParaRPr lang="en-US"/>
          </a:p>
        </p:txBody>
      </p:sp>
    </p:spTree>
    <p:extLst>
      <p:ext uri="{BB962C8B-B14F-4D97-AF65-F5344CB8AC3E}">
        <p14:creationId xmlns:p14="http://schemas.microsoft.com/office/powerpoint/2010/main" val="2597844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042FF5-F6D5-459A-92EF-FEAE9931E125}" type="datetimeFigureOut">
              <a:rPr lang="en-US" smtClean="0"/>
              <a:t>3/6/2013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20FC76-BB86-417A-AC6C-69B4B2ABBBCB}" type="slidenum">
              <a:rPr lang="en-US" smtClean="0"/>
              <a:t>‹#›</a:t>
            </a:fld>
            <a:endParaRPr lang="en-US"/>
          </a:p>
        </p:txBody>
      </p:sp>
    </p:spTree>
    <p:extLst>
      <p:ext uri="{BB962C8B-B14F-4D97-AF65-F5344CB8AC3E}">
        <p14:creationId xmlns:p14="http://schemas.microsoft.com/office/powerpoint/2010/main" val="1860377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ae/url?sa=i&amp;rct=j&amp;q=&amp;esrc=s&amp;frm=1&amp;source=images&amp;cd=&amp;cad=rja&amp;docid=bz5wrAvV1DPBdM&amp;tbnid=Tr0tfDejzNCZsM:&amp;ved=0CAUQjRw&amp;url=http://www.fazza.ae/vb/showthread.php?t=467202&amp;ei=qHE3UcuhIoaciAeMrICADw&amp;bvm=bv.43287494,d.bmk&amp;psig=AFQjCNGm1mOkldOSZFFN0sW4-uocZMdIKw&amp;ust=1362674368829636"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ae/url?sa=i&amp;rct=j&amp;q=&amp;esrc=s&amp;frm=1&amp;source=images&amp;cd=&amp;cad=rja&amp;docid=MlE8R7SpBF-_4M&amp;tbnid=QzWCapdrD_JYxM:&amp;ved=0CAUQjRw&amp;url=http://www.arabdivers.net/articles.php?action=show&amp;id=10&amp;ei=n3Q3Uai5H-6UiAe4goGwBg&amp;psig=AFQjCNE5t8dkMLQSpJj8_-5n3eeAdTrU6g&amp;ust=136267493424102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ae/url?sa=i&amp;rct=j&amp;q=&amp;esrc=s&amp;frm=1&amp;source=images&amp;cd=&amp;cad=rja&amp;docid=M3FOh3wUgs-CLM&amp;tbnid=4R1_kTWyZa_PkM:&amp;ved=0CAUQjRw&amp;url=http://www.gulfhunter.net/vb/showthread.php?t=1690&amp;ei=RHc3UbTXKeieiAei64GYCA&amp;psig=AFQjCNEpXkcwe5I7_fFMKv3IFq9I02Oi7Q&amp;ust=1362675838086197"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hyperlink" Target="http://www.google.ae/url?sa=i&amp;rct=j&amp;q=&amp;esrc=s&amp;frm=1&amp;source=images&amp;cd=&amp;cad=rja&amp;docid=JZEL1mL0-662HM&amp;tbnid=bdPrW95I0NOJEM:&amp;ved=0CAUQjRw&amp;url=http://spadoman-roundcircle.blogspot.com/2012/12/sacred-earth-mother.html&amp;ei=_Xg3UciFN46SiQfQqoGgCQ&amp;bvm=bv.43287494,d.bmk&amp;psig=AFQjCNFHEFezoNdRWa-jGs9S-p2EkjB5cA&amp;ust=136267611027962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688" y="548680"/>
            <a:ext cx="5184576" cy="1470025"/>
          </a:xfrm>
        </p:spPr>
        <p:style>
          <a:lnRef idx="1">
            <a:schemeClr val="accent3"/>
          </a:lnRef>
          <a:fillRef idx="2">
            <a:schemeClr val="accent3"/>
          </a:fillRef>
          <a:effectRef idx="1">
            <a:schemeClr val="accent3"/>
          </a:effectRef>
          <a:fontRef idx="minor">
            <a:schemeClr val="dk1"/>
          </a:fontRef>
        </p:style>
        <p:txBody>
          <a:bodyPr/>
          <a:lstStyle/>
          <a:p>
            <a:r>
              <a:rPr lang="en-US" dirty="0" smtClean="0">
                <a:solidFill>
                  <a:srgbClr val="FF0000"/>
                </a:solidFill>
                <a:effectLst>
                  <a:outerShdw blurRad="38100" dist="38100" dir="2700000" algn="tl">
                    <a:srgbClr val="000000">
                      <a:alpha val="43137"/>
                    </a:srgbClr>
                  </a:outerShdw>
                </a:effectLst>
              </a:rPr>
              <a:t>Real adventure</a:t>
            </a:r>
            <a:endParaRPr lang="en-US" dirty="0">
              <a:solidFill>
                <a:srgbClr val="FF0000"/>
              </a:solidFill>
              <a:effectLst>
                <a:outerShdw blurRad="38100" dist="38100" dir="2700000" algn="tl">
                  <a:srgbClr val="000000">
                    <a:alpha val="43137"/>
                  </a:srgbClr>
                </a:outerShdw>
              </a:effectLst>
            </a:endParaRPr>
          </a:p>
        </p:txBody>
      </p:sp>
      <p:sp>
        <p:nvSpPr>
          <p:cNvPr id="4" name="TextBox 3"/>
          <p:cNvSpPr txBox="1">
            <a:spLocks noChangeArrowheads="1"/>
          </p:cNvSpPr>
          <p:nvPr/>
        </p:nvSpPr>
        <p:spPr bwMode="auto">
          <a:xfrm>
            <a:off x="1547664" y="4293096"/>
            <a:ext cx="48244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algn="r" rtl="1" eaLnBrk="0" fontAlgn="base" hangingPunct="0">
              <a:spcBef>
                <a:spcPct val="0"/>
              </a:spcBef>
              <a:spcAft>
                <a:spcPct val="0"/>
              </a:spcAft>
              <a:defRPr b="1">
                <a:solidFill>
                  <a:schemeClr val="tx1"/>
                </a:solidFill>
                <a:latin typeface="Arial" charset="0"/>
                <a:cs typeface="Arial" charset="0"/>
              </a:defRPr>
            </a:lvl6pPr>
            <a:lvl7pPr marL="2971800" indent="-228600" algn="r" rtl="1" eaLnBrk="0" fontAlgn="base" hangingPunct="0">
              <a:spcBef>
                <a:spcPct val="0"/>
              </a:spcBef>
              <a:spcAft>
                <a:spcPct val="0"/>
              </a:spcAft>
              <a:defRPr b="1">
                <a:solidFill>
                  <a:schemeClr val="tx1"/>
                </a:solidFill>
                <a:latin typeface="Arial" charset="0"/>
                <a:cs typeface="Arial" charset="0"/>
              </a:defRPr>
            </a:lvl7pPr>
            <a:lvl8pPr marL="3429000" indent="-228600" algn="r" rtl="1" eaLnBrk="0" fontAlgn="base" hangingPunct="0">
              <a:spcBef>
                <a:spcPct val="0"/>
              </a:spcBef>
              <a:spcAft>
                <a:spcPct val="0"/>
              </a:spcAft>
              <a:defRPr b="1">
                <a:solidFill>
                  <a:schemeClr val="tx1"/>
                </a:solidFill>
                <a:latin typeface="Arial" charset="0"/>
                <a:cs typeface="Arial" charset="0"/>
              </a:defRPr>
            </a:lvl8pPr>
            <a:lvl9pPr marL="3886200" indent="-228600" algn="r" rtl="1" eaLnBrk="0" fontAlgn="base" hangingPunct="0">
              <a:spcBef>
                <a:spcPct val="0"/>
              </a:spcBef>
              <a:spcAft>
                <a:spcPct val="0"/>
              </a:spcAft>
              <a:defRPr b="1">
                <a:solidFill>
                  <a:schemeClr val="tx1"/>
                </a:solidFill>
                <a:latin typeface="Arial" charset="0"/>
                <a:cs typeface="Arial" charset="0"/>
              </a:defRPr>
            </a:lvl9pPr>
          </a:lstStyle>
          <a:p>
            <a:pPr eaLnBrk="1" hangingPunct="1"/>
            <a:r>
              <a:rPr lang="en-US" dirty="0" smtClean="0"/>
              <a:t>Student </a:t>
            </a:r>
            <a:r>
              <a:rPr lang="en-US" dirty="0" smtClean="0"/>
              <a:t>name………………</a:t>
            </a:r>
            <a:endParaRPr lang="en-US" dirty="0" smtClean="0"/>
          </a:p>
          <a:p>
            <a:pPr eaLnBrk="1" hangingPunct="1"/>
            <a:r>
              <a:rPr lang="en-US" dirty="0" smtClean="0"/>
              <a:t>Grade : 8/ </a:t>
            </a:r>
            <a:r>
              <a:rPr lang="en-US" dirty="0" smtClean="0"/>
              <a:t>…………</a:t>
            </a:r>
            <a:endParaRPr lang="en-US" dirty="0" smtClean="0"/>
          </a:p>
          <a:p>
            <a:pPr eaLnBrk="1" hangingPunct="1"/>
            <a:r>
              <a:rPr lang="en-US" dirty="0" smtClean="0"/>
              <a:t>School: Al </a:t>
            </a:r>
            <a:r>
              <a:rPr lang="en-US" dirty="0" err="1" smtClean="0"/>
              <a:t>Rwad</a:t>
            </a:r>
            <a:endParaRPr lang="en-US" dirty="0"/>
          </a:p>
        </p:txBody>
      </p:sp>
    </p:spTree>
    <p:extLst>
      <p:ext uri="{BB962C8B-B14F-4D97-AF65-F5344CB8AC3E}">
        <p14:creationId xmlns:p14="http://schemas.microsoft.com/office/powerpoint/2010/main" val="2309344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Historic dive</a:t>
            </a:r>
            <a:endParaRPr lang="en-US" dirty="0"/>
          </a:p>
        </p:txBody>
      </p:sp>
      <p:sp>
        <p:nvSpPr>
          <p:cNvPr id="4" name="Rectangle 3"/>
          <p:cNvSpPr/>
          <p:nvPr/>
        </p:nvSpPr>
        <p:spPr>
          <a:xfrm>
            <a:off x="683568" y="4653136"/>
            <a:ext cx="7920880" cy="707886"/>
          </a:xfrm>
          <a:prstGeom prst="rect">
            <a:avLst/>
          </a:prstGeom>
        </p:spPr>
        <p:txBody>
          <a:bodyPr wrap="square">
            <a:spAutoFit/>
          </a:bodyPr>
          <a:lstStyle/>
          <a:p>
            <a:pPr algn="just"/>
            <a:r>
              <a:rPr lang="en-US" sz="2000" b="1" dirty="0" smtClean="0">
                <a:effectLst/>
              </a:rPr>
              <a:t>Diving man for thousands of years under the water in search of food, and pearl oysters, sponges. Divers was not the first use of any equipment</a:t>
            </a:r>
            <a:endParaRPr lang="en-US" sz="2000" b="1" dirty="0"/>
          </a:p>
        </p:txBody>
      </p:sp>
      <p:pic>
        <p:nvPicPr>
          <p:cNvPr id="1026" name="Picture 2" descr="http://im24.gulfup.com/2012-07-22/134295962482.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1916832"/>
            <a:ext cx="2736304"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460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Diving equipment</a:t>
            </a:r>
            <a:endParaRPr lang="en-US" dirty="0"/>
          </a:p>
        </p:txBody>
      </p:sp>
      <p:sp>
        <p:nvSpPr>
          <p:cNvPr id="3" name="Rectangle 2"/>
          <p:cNvSpPr/>
          <p:nvPr/>
        </p:nvSpPr>
        <p:spPr>
          <a:xfrm>
            <a:off x="539552" y="4581128"/>
            <a:ext cx="8136904" cy="1323439"/>
          </a:xfrm>
          <a:prstGeom prst="rect">
            <a:avLst/>
          </a:prstGeom>
        </p:spPr>
        <p:txBody>
          <a:bodyPr wrap="square">
            <a:spAutoFit/>
          </a:bodyPr>
          <a:lstStyle/>
          <a:p>
            <a:r>
              <a:rPr lang="en-US" sz="2000" b="1" dirty="0"/>
              <a:t>Divers began using breathing tubes made ​​of hollow cane probably during the second century AD </a:t>
            </a:r>
            <a:r>
              <a:rPr lang="en-US" sz="2000" b="1" dirty="0" smtClean="0"/>
              <a:t>almost. By </a:t>
            </a:r>
            <a:r>
              <a:rPr lang="en-US" sz="2000" b="1" dirty="0"/>
              <a:t>the fourth century AD divers were using large and goggles for the eyes made ​​of the emergence of turtles</a:t>
            </a:r>
            <a:br>
              <a:rPr lang="en-US" sz="2000" b="1" dirty="0"/>
            </a:br>
            <a:r>
              <a:rPr lang="en-US" sz="2000" b="1" dirty="0"/>
              <a:t>Polished.</a:t>
            </a:r>
          </a:p>
        </p:txBody>
      </p:sp>
      <p:pic>
        <p:nvPicPr>
          <p:cNvPr id="3074" name="Picture 2" descr="https://encrypted-tbn2.gstatic.com/images?q=tbn:ANd9GcSh6KKidT6Oc5xZDUQzym4ik0TxnoWPf2i9xljrMh35qSsTZPO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129" y="1572103"/>
            <a:ext cx="3333750" cy="2371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01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 y="118128"/>
            <a:ext cx="8229600" cy="1143000"/>
          </a:xfrm>
        </p:spPr>
        <p:txBody>
          <a:bodyPr/>
          <a:lstStyle/>
          <a:p>
            <a:r>
              <a:rPr lang="en-US" dirty="0" smtClean="0">
                <a:effectLst/>
              </a:rPr>
              <a:t>Conquer fear</a:t>
            </a:r>
            <a:endParaRPr lang="en-US" dirty="0"/>
          </a:p>
        </p:txBody>
      </p:sp>
      <p:sp>
        <p:nvSpPr>
          <p:cNvPr id="3" name="Rectangle 2"/>
          <p:cNvSpPr/>
          <p:nvPr/>
        </p:nvSpPr>
        <p:spPr>
          <a:xfrm>
            <a:off x="251520" y="3573016"/>
            <a:ext cx="8712968" cy="2862322"/>
          </a:xfrm>
          <a:prstGeom prst="rect">
            <a:avLst/>
          </a:prstGeom>
        </p:spPr>
        <p:txBody>
          <a:bodyPr wrap="square">
            <a:spAutoFit/>
          </a:bodyPr>
          <a:lstStyle/>
          <a:p>
            <a:pPr algn="just"/>
            <a:r>
              <a:rPr lang="en-US" dirty="0" smtClean="0">
                <a:effectLst/>
              </a:rPr>
              <a:t>Invaded human sea since ancient times to discover the unknown, which made it resulted in the recognition of many alleys and behaviors and plants that inhabit and after an increase in knowledge Sea went revived to the maximum of discovery and went to the adventures and conquer fear which converts between him and dive into the depths of this was the diver of Offer fortunate people to enjoy the beauty of this sea, the only one able to stay with his animals charming directly and trapped them what is good for fishing and takes beautiful pictures and spend the most beautiful moments in the depths of the seas with the seas and oceans, more than 90% of the animal species on the planet and represents a large area of ​​the universe equals approximately 361 million kilometers square meters, covering nearly 71% of the Earth's surface so-called planet watery planet</a:t>
            </a:r>
            <a:endParaRPr lang="en-US" dirty="0"/>
          </a:p>
        </p:txBody>
      </p:sp>
      <p:pic>
        <p:nvPicPr>
          <p:cNvPr id="2050" name="Picture 2" descr="http://gulfhunter.com/gallary/data/media/13/1005.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236007"/>
            <a:ext cx="3076972" cy="23014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3.bp.blogspot.com/_uQJlFoekK9A/TP9rgKf2qPI/AAAAAAAAEDc/N9zFVO5hfQw/s1600/earth-3d.gif">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053827"/>
            <a:ext cx="2519189" cy="2519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01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244</Words>
  <Application>Microsoft Office PowerPoint</Application>
  <PresentationFormat>On-screen Show (4:3)</PresentationFormat>
  <Paragraphs>10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Real adventure</vt:lpstr>
      <vt:lpstr>Historic dive</vt:lpstr>
      <vt:lpstr>Diving equipment</vt:lpstr>
      <vt:lpstr>Conquer fear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dc:creator>
  <cp:lastModifiedBy>h</cp:lastModifiedBy>
  <cp:revision>7</cp:revision>
  <cp:lastPrinted>2013-03-06T17:30:46Z</cp:lastPrinted>
  <dcterms:created xsi:type="dcterms:W3CDTF">2013-03-06T16:29:36Z</dcterms:created>
  <dcterms:modified xsi:type="dcterms:W3CDTF">2013-03-06T19:04:31Z</dcterms:modified>
</cp:coreProperties>
</file>