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8" r:id="rId1"/>
  </p:sldMasterIdLst>
  <p:sldIdLst>
    <p:sldId id="256" r:id="rId2"/>
    <p:sldId id="263" r:id="rId3"/>
    <p:sldId id="264" r:id="rId4"/>
    <p:sldId id="257" r:id="rId5"/>
    <p:sldId id="258" r:id="rId6"/>
    <p:sldId id="259" r:id="rId7"/>
    <p:sldId id="260" r:id="rId8"/>
    <p:sldId id="261" r:id="rId9"/>
    <p:sldId id="262" r:id="rId10"/>
    <p:sldId id="265" r:id="rId11"/>
    <p:sldId id="266"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5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pPr>
              <a:defRPr/>
            </a:pPr>
            <a:fld id="{F0B7AC5E-3F5C-4D22-8D09-75DD6E5B65C5}" type="datetimeFigureOut">
              <a:rPr lang="en-US" smtClean="0"/>
              <a:pPr>
                <a:defRPr/>
              </a:pPr>
              <a:t>10/19/2013</a:t>
            </a:fld>
            <a:endParaRPr lang="en-US"/>
          </a:p>
        </p:txBody>
      </p:sp>
      <p:sp>
        <p:nvSpPr>
          <p:cNvPr id="17" name="Footer Placeholder 16"/>
          <p:cNvSpPr>
            <a:spLocks noGrp="1"/>
          </p:cNvSpPr>
          <p:nvPr>
            <p:ph type="ftr" sz="quarter" idx="11"/>
          </p:nvPr>
        </p:nvSpPr>
        <p:spPr/>
        <p:txBody>
          <a:bodyPr/>
          <a:lstStyle/>
          <a:p>
            <a:pPr>
              <a:defRPr/>
            </a:pPr>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pPr>
              <a:defRPr/>
            </a:pPr>
            <a:fld id="{500A4CCD-9FC8-43BE-A41E-0B228F14CA22}" type="slidenum">
              <a:rPr lang="en-US" smtClean="0"/>
              <a:pPr>
                <a:defRPr/>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E3E7B405-E178-45FD-9B2B-AAD68B1C60BE}" type="datetimeFigureOut">
              <a:rPr lang="en-US" smtClean="0"/>
              <a:pPr>
                <a:defRPr/>
              </a:pPr>
              <a:t>10/19/2013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E50A67C1-2A16-4A32-8D03-1E0C9702FD25}"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6A0ADC97-CEB2-43CF-94A8-2FC5F993BD29}" type="datetimeFigureOut">
              <a:rPr lang="en-US" smtClean="0"/>
              <a:pPr>
                <a:defRPr/>
              </a:pPr>
              <a:t>10/19/2013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B03CB54-DCD0-45F4-A2CE-F0A634EE8881}"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pPr>
              <a:defRPr/>
            </a:pPr>
            <a:fld id="{CCEED94C-443B-405C-9755-207F7B0D9681}" type="datetimeFigureOut">
              <a:rPr lang="en-US" smtClean="0"/>
              <a:pPr>
                <a:defRPr/>
              </a:pPr>
              <a:t>10/19/2013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E5A9F7B-674D-4A70-80BE-7152193915E8}" type="slidenum">
              <a:rPr lang="en-US" smtClean="0"/>
              <a:pPr>
                <a:defRPr/>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fld id="{EAAE6D79-00B1-46BC-B21C-45A81A36EF30}" type="datetimeFigureOut">
              <a:rPr lang="en-US" smtClean="0"/>
              <a:pPr>
                <a:defRPr/>
              </a:pPr>
              <a:t>10/19/2013</a:t>
            </a:fld>
            <a:endParaRPr lang="en-US"/>
          </a:p>
        </p:txBody>
      </p:sp>
      <p:sp>
        <p:nvSpPr>
          <p:cNvPr id="5" name="Footer Placeholder 4"/>
          <p:cNvSpPr>
            <a:spLocks noGrp="1"/>
          </p:cNvSpPr>
          <p:nvPr>
            <p:ph type="ftr" sz="quarter" idx="11"/>
          </p:nvPr>
        </p:nvSpPr>
        <p:spPr>
          <a:xfrm>
            <a:off x="800100" y="6172200"/>
            <a:ext cx="4000500" cy="457200"/>
          </a:xfrm>
        </p:spPr>
        <p:txBody>
          <a:bodyPr/>
          <a:lstStyle/>
          <a:p>
            <a:pPr>
              <a:defRPr/>
            </a:pPr>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pPr>
              <a:defRPr/>
            </a:pPr>
            <a:fld id="{C26C5483-138D-4340-A52A-F442FDB21D67}"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pPr>
              <a:defRPr/>
            </a:pPr>
            <a:fld id="{851AD07B-9955-4039-99AF-143D0E5627B3}" type="datetimeFigureOut">
              <a:rPr lang="en-US" smtClean="0"/>
              <a:pPr>
                <a:defRPr/>
              </a:pPr>
              <a:t>10/19/2013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EA33FDD8-5304-431C-9016-BD9740921DC2}" type="slidenum">
              <a:rPr lang="en-US" smtClean="0"/>
              <a:pPr>
                <a:defRPr/>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pPr>
              <a:defRPr/>
            </a:pPr>
            <a:fld id="{54EF1328-2558-4634-8FF2-FFB9317F3B9C}" type="datetimeFigureOut">
              <a:rPr lang="en-US" smtClean="0"/>
              <a:pPr>
                <a:defRPr/>
              </a:pPr>
              <a:t>10/19/2013</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1A007FD4-AE82-4A1A-BA67-EC9FB77EBD4F}" type="slidenum">
              <a:rPr lang="en-US" smtClean="0"/>
              <a:pPr>
                <a:defRPr/>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fld id="{9B832E7E-DA77-42BD-BD9A-F37D236420E6}" type="datetimeFigureOut">
              <a:rPr lang="en-US" smtClean="0"/>
              <a:pPr>
                <a:defRPr/>
              </a:pPr>
              <a:t>10/19/2013</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BA7B1C88-BF3A-4A6F-A51D-CCE1504883F8}"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DCDCF5A4-05E5-42E8-B121-AA3F6D97ABB2}" type="datetimeFigureOut">
              <a:rPr lang="en-US" smtClean="0"/>
              <a:pPr>
                <a:defRPr/>
              </a:pPr>
              <a:t>10/19/2013</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14809D25-FAA9-455E-9176-3BC8B48FB8B1}"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fld id="{ADD2E242-FD47-4711-AFD8-BA177C467ECF}" type="datetimeFigureOut">
              <a:rPr lang="en-US" smtClean="0"/>
              <a:pPr>
                <a:defRPr/>
              </a:pPr>
              <a:t>10/19/2013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D9A576DC-0BF0-4FB1-A764-0B173447CC41}" type="slidenum">
              <a:rPr lang="en-US" smtClean="0"/>
              <a:pPr>
                <a:defRPr/>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fld id="{0609C03B-AC4C-4293-AFE7-6407A89D1273}" type="datetimeFigureOut">
              <a:rPr lang="en-US" smtClean="0"/>
              <a:pPr>
                <a:defRPr/>
              </a:pPr>
              <a:t>10/19/2013</a:t>
            </a:fld>
            <a:endParaRPr lang="en-US"/>
          </a:p>
        </p:txBody>
      </p:sp>
      <p:sp>
        <p:nvSpPr>
          <p:cNvPr id="6" name="Footer Placeholder 5"/>
          <p:cNvSpPr>
            <a:spLocks noGrp="1"/>
          </p:cNvSpPr>
          <p:nvPr>
            <p:ph type="ftr" sz="quarter" idx="11"/>
          </p:nvPr>
        </p:nvSpPr>
        <p:spPr>
          <a:xfrm>
            <a:off x="914400" y="6172200"/>
            <a:ext cx="3886200" cy="457200"/>
          </a:xfrm>
        </p:spPr>
        <p:txBody>
          <a:bodyPr/>
          <a:lstStyle/>
          <a:p>
            <a:pPr>
              <a:defRPr/>
            </a:pPr>
            <a:endParaRPr lang="en-US"/>
          </a:p>
        </p:txBody>
      </p:sp>
      <p:sp>
        <p:nvSpPr>
          <p:cNvPr id="7" name="Slide Number Placeholder 6"/>
          <p:cNvSpPr>
            <a:spLocks noGrp="1"/>
          </p:cNvSpPr>
          <p:nvPr>
            <p:ph type="sldNum" sz="quarter" idx="12"/>
          </p:nvPr>
        </p:nvSpPr>
        <p:spPr>
          <a:xfrm>
            <a:off x="146304" y="6208776"/>
            <a:ext cx="457200" cy="457200"/>
          </a:xfrm>
        </p:spPr>
        <p:txBody>
          <a:bodyPr/>
          <a:lstStyle/>
          <a:p>
            <a:pPr>
              <a:defRPr/>
            </a:pPr>
            <a:fld id="{B28D13A1-2701-42F3-A3E0-A96D47C0CCEA}" type="slidenum">
              <a:rPr lang="en-US" smtClean="0"/>
              <a:pPr>
                <a:defRPr/>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pPr>
              <a:defRPr/>
            </a:pPr>
            <a:fld id="{4FBD54ED-53CF-41ED-A024-C2D6BBACA63E}" type="datetimeFigureOut">
              <a:rPr lang="en-US" smtClean="0"/>
              <a:pPr>
                <a:defRPr/>
              </a:pPr>
              <a:t>10/19/2013</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pPr>
              <a:defRPr/>
            </a:pPr>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pPr>
              <a:defRPr/>
            </a:pPr>
            <a:fld id="{4403B504-5E32-4288-91C3-BA6F346B0147}"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xStyles>
    <p:titleStyle>
      <a:lvl1pPr algn="l" rtl="1" eaLnBrk="1" latinLnBrk="0" hangingPunct="1">
        <a:spcBef>
          <a:spcPct val="0"/>
        </a:spcBef>
        <a:buNone/>
        <a:defRPr kumimoji="0" sz="4000" kern="1200">
          <a:solidFill>
            <a:schemeClr val="tx2"/>
          </a:solidFill>
          <a:latin typeface="+mj-lt"/>
          <a:ea typeface="+mj-ea"/>
          <a:cs typeface="+mj-cs"/>
        </a:defRPr>
      </a:lvl1pPr>
    </p:titleStyle>
    <p:bodyStyle>
      <a:lvl1pPr marL="274320" indent="-274320" algn="r" rtl="1"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r" rtl="1"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r" rtl="1"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r" rtl="1"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r" rtl="1"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r" rtl="1"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r" rtl="1"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r" rtl="1"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r" rtl="1"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video" Target="file:///C:\Users\hamoud%20QD\Desktop\&#1605;&#1578;&#1581;&#1583;&#1610;&#1606;%20&#1606;&#1602;&#1601;%20&#1605;&#1578;&#1601;&#1585;&#1602;&#1610;&#1606;%20&#1606;&#1587;&#1602;&#1591;.mp4"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amoud QD\Desktop\slide-1-728.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Subtitle 2"/>
          <p:cNvSpPr>
            <a:spLocks noGrp="1"/>
          </p:cNvSpPr>
          <p:nvPr>
            <p:ph type="subTitle" idx="1"/>
          </p:nvPr>
        </p:nvSpPr>
        <p:spPr>
          <a:xfrm>
            <a:off x="5562600" y="1143000"/>
            <a:ext cx="3352800" cy="2133600"/>
          </a:xfrm>
        </p:spPr>
        <p:txBody>
          <a:bodyPr rtlCol="0">
            <a:noAutofit/>
          </a:bodyPr>
          <a:lstStyle/>
          <a:p>
            <a:pPr eaLnBrk="1" fontAlgn="auto" hangingPunct="1">
              <a:spcAft>
                <a:spcPts val="0"/>
              </a:spcAft>
              <a:buFont typeface="Arial" pitchFamily="34" charset="0"/>
              <a:buNone/>
              <a:defRPr/>
            </a:pPr>
            <a:r>
              <a:rPr lang="ar-AE" sz="2400" dirty="0" smtClean="0">
                <a:solidFill>
                  <a:srgbClr val="FF0000"/>
                </a:solidFill>
                <a:cs typeface="DecoType Naskh Extensions" pitchFamily="2" charset="-78"/>
              </a:rPr>
              <a:t>عمل </a:t>
            </a:r>
            <a:r>
              <a:rPr lang="ar-AE" sz="2400" dirty="0" smtClean="0">
                <a:solidFill>
                  <a:srgbClr val="FF0000"/>
                </a:solidFill>
                <a:cs typeface="DecoType Naskh Extensions" pitchFamily="2" charset="-78"/>
              </a:rPr>
              <a:t>الطالب</a:t>
            </a:r>
            <a:r>
              <a:rPr lang="ar-AE" sz="2400" dirty="0" smtClean="0">
                <a:solidFill>
                  <a:srgbClr val="FF0000"/>
                </a:solidFill>
                <a:cs typeface="DecoType Naskh Extensions" pitchFamily="2" charset="-78"/>
              </a:rPr>
              <a:t>: </a:t>
            </a:r>
          </a:p>
          <a:p>
            <a:pPr eaLnBrk="1" fontAlgn="auto" hangingPunct="1">
              <a:spcAft>
                <a:spcPts val="0"/>
              </a:spcAft>
              <a:buFont typeface="Arial" pitchFamily="34" charset="0"/>
              <a:buNone/>
              <a:defRPr/>
            </a:pPr>
            <a:r>
              <a:rPr lang="ar-AE" sz="2400" dirty="0" smtClean="0">
                <a:solidFill>
                  <a:srgbClr val="FF0000"/>
                </a:solidFill>
                <a:cs typeface="DecoType Naskh Extensions" pitchFamily="2" charset="-78"/>
              </a:rPr>
              <a:t>حمود خليفة</a:t>
            </a:r>
          </a:p>
          <a:p>
            <a:pPr eaLnBrk="1" fontAlgn="auto" hangingPunct="1">
              <a:spcAft>
                <a:spcPts val="0"/>
              </a:spcAft>
              <a:buFont typeface="Arial" pitchFamily="34" charset="0"/>
              <a:buNone/>
              <a:defRPr/>
            </a:pPr>
            <a:r>
              <a:rPr lang="ar-AE" sz="2400" dirty="0" smtClean="0">
                <a:solidFill>
                  <a:srgbClr val="FF0000"/>
                </a:solidFill>
                <a:cs typeface="DecoType Naskh Extensions" pitchFamily="2" charset="-78"/>
              </a:rPr>
              <a:t>المدرسة :</a:t>
            </a:r>
          </a:p>
          <a:p>
            <a:pPr eaLnBrk="1" fontAlgn="auto" hangingPunct="1">
              <a:spcAft>
                <a:spcPts val="0"/>
              </a:spcAft>
              <a:buFont typeface="Arial" pitchFamily="34" charset="0"/>
              <a:buNone/>
              <a:defRPr/>
            </a:pPr>
            <a:r>
              <a:rPr lang="ar-AE" sz="2400" dirty="0" smtClean="0">
                <a:solidFill>
                  <a:srgbClr val="FF0000"/>
                </a:solidFill>
                <a:cs typeface="DecoType Naskh Extensions" pitchFamily="2" charset="-78"/>
              </a:rPr>
              <a:t>الزايدية للتعليم الثانوي-بنين (العين-زاخر)</a:t>
            </a:r>
            <a:endParaRPr lang="ar-AE" sz="2400" dirty="0" smtClean="0">
              <a:solidFill>
                <a:srgbClr val="FF0000"/>
              </a:solidFill>
              <a:cs typeface="DecoType Naskh Extensions" pitchFamily="2" charset="-78"/>
            </a:endParaRPr>
          </a:p>
        </p:txBody>
      </p:sp>
      <p:sp>
        <p:nvSpPr>
          <p:cNvPr id="5" name="Rectangle 4"/>
          <p:cNvSpPr/>
          <p:nvPr/>
        </p:nvSpPr>
        <p:spPr>
          <a:xfrm>
            <a:off x="533400" y="6019800"/>
            <a:ext cx="3352800"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ar-AE" sz="2400" dirty="0" smtClean="0">
                <a:solidFill>
                  <a:srgbClr val="FF0000"/>
                </a:solidFill>
              </a:rPr>
              <a:t>الصف : الثاني عشر علمي</a:t>
            </a:r>
            <a:endParaRPr lang="ar-AE" sz="2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xit" presetSubtype="4" fill="hold" nodeType="clickEffect">
                                  <p:stCondLst>
                                    <p:cond delay="0"/>
                                  </p:stCondLst>
                                  <p:childTnLst>
                                    <p:anim calcmode="lin" valueType="num">
                                      <p:cBhvr additive="base">
                                        <p:cTn id="26"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7" dur="500"/>
                                        <p:tgtEl>
                                          <p:spTgt spid="3">
                                            <p:txEl>
                                              <p:pRg st="0" end="0"/>
                                            </p:txEl>
                                          </p:spTgt>
                                        </p:tgtEl>
                                        <p:attrNameLst>
                                          <p:attrName>ppt_y</p:attrName>
                                        </p:attrNameLst>
                                      </p:cBhvr>
                                      <p:tavLst>
                                        <p:tav tm="0">
                                          <p:val>
                                            <p:strVal val="ppt_y"/>
                                          </p:val>
                                        </p:tav>
                                        <p:tav tm="100000">
                                          <p:val>
                                            <p:strVal val="1+ppt_h/2"/>
                                          </p:val>
                                        </p:tav>
                                      </p:tavLst>
                                    </p:anim>
                                    <p:set>
                                      <p:cBhvr>
                                        <p:cTn id="28"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 presetClass="exit" presetSubtype="4" fill="hold" nodeType="clickEffect">
                                  <p:stCondLst>
                                    <p:cond delay="0"/>
                                  </p:stCondLst>
                                  <p:childTnLst>
                                    <p:anim calcmode="lin" valueType="num">
                                      <p:cBhvr additive="base">
                                        <p:cTn id="32" dur="500"/>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3" dur="500"/>
                                        <p:tgtEl>
                                          <p:spTgt spid="3">
                                            <p:txEl>
                                              <p:pRg st="1" end="1"/>
                                            </p:txEl>
                                          </p:spTgt>
                                        </p:tgtEl>
                                        <p:attrNameLst>
                                          <p:attrName>ppt_y</p:attrName>
                                        </p:attrNameLst>
                                      </p:cBhvr>
                                      <p:tavLst>
                                        <p:tav tm="0">
                                          <p:val>
                                            <p:strVal val="ppt_y"/>
                                          </p:val>
                                        </p:tav>
                                        <p:tav tm="100000">
                                          <p:val>
                                            <p:strVal val="1+ppt_h/2"/>
                                          </p:val>
                                        </p:tav>
                                      </p:tavLst>
                                    </p:anim>
                                    <p:set>
                                      <p:cBhvr>
                                        <p:cTn id="34"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2" presetClass="exit" presetSubtype="4" fill="hold" nodeType="clickEffect">
                                  <p:stCondLst>
                                    <p:cond delay="0"/>
                                  </p:stCondLst>
                                  <p:childTnLst>
                                    <p:anim calcmode="lin" valueType="num">
                                      <p:cBhvr additive="base">
                                        <p:cTn id="38" dur="500"/>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9" dur="500"/>
                                        <p:tgtEl>
                                          <p:spTgt spid="3">
                                            <p:txEl>
                                              <p:pRg st="2" end="2"/>
                                            </p:txEl>
                                          </p:spTgt>
                                        </p:tgtEl>
                                        <p:attrNameLst>
                                          <p:attrName>ppt_y</p:attrName>
                                        </p:attrNameLst>
                                      </p:cBhvr>
                                      <p:tavLst>
                                        <p:tav tm="0">
                                          <p:val>
                                            <p:strVal val="ppt_y"/>
                                          </p:val>
                                        </p:tav>
                                        <p:tav tm="100000">
                                          <p:val>
                                            <p:strVal val="1+ppt_h/2"/>
                                          </p:val>
                                        </p:tav>
                                      </p:tavLst>
                                    </p:anim>
                                    <p:set>
                                      <p:cBhvr>
                                        <p:cTn id="40"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 presetClass="exit" presetSubtype="4" fill="hold" nodeType="clickEffect">
                                  <p:stCondLst>
                                    <p:cond delay="0"/>
                                  </p:stCondLst>
                                  <p:childTnLst>
                                    <p:anim calcmode="lin" valueType="num">
                                      <p:cBhvr additive="base">
                                        <p:cTn id="44" dur="500"/>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5" dur="500"/>
                                        <p:tgtEl>
                                          <p:spTgt spid="3">
                                            <p:txEl>
                                              <p:pRg st="3" end="3"/>
                                            </p:txEl>
                                          </p:spTgt>
                                        </p:tgtEl>
                                        <p:attrNameLst>
                                          <p:attrName>ppt_y</p:attrName>
                                        </p:attrNameLst>
                                      </p:cBhvr>
                                      <p:tavLst>
                                        <p:tav tm="0">
                                          <p:val>
                                            <p:strVal val="ppt_y"/>
                                          </p:val>
                                        </p:tav>
                                        <p:tav tm="100000">
                                          <p:val>
                                            <p:strVal val="1+ppt_h/2"/>
                                          </p:val>
                                        </p:tav>
                                      </p:tavLst>
                                    </p:anim>
                                    <p:set>
                                      <p:cBhvr>
                                        <p:cTn id="46"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p:spPr>
        <p:style>
          <a:lnRef idx="1">
            <a:schemeClr val="dk1"/>
          </a:lnRef>
          <a:fillRef idx="2">
            <a:schemeClr val="dk1"/>
          </a:fillRef>
          <a:effectRef idx="1">
            <a:schemeClr val="dk1"/>
          </a:effectRef>
          <a:fontRef idx="minor">
            <a:schemeClr val="dk1"/>
          </a:fontRef>
        </p:style>
        <p:txBody>
          <a:bodyPr rtlCol="1" anchor="ctr"/>
          <a:lstStyle/>
          <a:p>
            <a:pPr algn="ctr"/>
            <a:endParaRPr lang="ar-AE"/>
          </a:p>
        </p:txBody>
      </p:sp>
      <p:sp>
        <p:nvSpPr>
          <p:cNvPr id="2" name="Title 1"/>
          <p:cNvSpPr>
            <a:spLocks noGrp="1"/>
          </p:cNvSpPr>
          <p:nvPr>
            <p:ph type="title"/>
          </p:nvPr>
        </p:nvSpPr>
        <p:spPr/>
        <p:txBody>
          <a:bodyPr/>
          <a:lstStyle/>
          <a:p>
            <a:endParaRPr lang="ar-AE" dirty="0"/>
          </a:p>
        </p:txBody>
      </p:sp>
      <p:pic>
        <p:nvPicPr>
          <p:cNvPr id="4" name="متحدين نقف متفرقين نسقط.mp4">
            <a:hlinkClick r:id="" action="ppaction://media"/>
          </p:cNvPr>
          <p:cNvPicPr>
            <a:picLocks noRot="1" noChangeAspect="1"/>
          </p:cNvPicPr>
          <p:nvPr>
            <a:videoFile r:link="rId1"/>
          </p:nvPr>
        </p:nvPicPr>
        <p:blipFill>
          <a:blip r:embed="rId3" cstate="print"/>
          <a:stretch>
            <a:fillRect/>
          </a:stretch>
        </p:blipFill>
        <p:spPr>
          <a:xfrm>
            <a:off x="0" y="838200"/>
            <a:ext cx="9144000" cy="5067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5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438400"/>
            <a:ext cx="7772400" cy="2057400"/>
          </a:xfrm>
        </p:spPr>
        <p:txBody>
          <a:bodyPr/>
          <a:lstStyle/>
          <a:p>
            <a:pPr algn="ctr"/>
            <a:r>
              <a:rPr lang="ar-AE" dirty="0" smtClean="0">
                <a:solidFill>
                  <a:srgbClr val="FF0000"/>
                </a:solidFill>
              </a:rPr>
              <a:t>ادعوا لخوكم ان الله يوفقني في هذي السنه المهمة من حياتي والله يجزاكم الخير</a:t>
            </a:r>
            <a:endParaRPr lang="ar-AE" dirty="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676400"/>
            <a:ext cx="8229600" cy="1219200"/>
          </a:xfrm>
        </p:spPr>
        <p:txBody>
          <a:bodyPr>
            <a:noAutofit/>
          </a:bodyPr>
          <a:lstStyle/>
          <a:p>
            <a:pPr algn="r"/>
            <a:r>
              <a:rPr lang="ar-AE" sz="8800" dirty="0" smtClean="0">
                <a:solidFill>
                  <a:srgbClr val="FF0000"/>
                </a:solidFill>
                <a:effectLst>
                  <a:innerShdw blurRad="50800" dist="25400" dir="13500000">
                    <a:srgbClr val="000000">
                      <a:alpha val="70000"/>
                    </a:srgbClr>
                  </a:innerShdw>
                </a:effectLst>
                <a:cs typeface="ACS  Yaqout Extra Bold" pitchFamily="2" charset="-78"/>
              </a:rPr>
              <a:t>تعريف المسؤولية :</a:t>
            </a:r>
          </a:p>
        </p:txBody>
      </p:sp>
      <p:sp>
        <p:nvSpPr>
          <p:cNvPr id="2" name="Content Placeholder 1"/>
          <p:cNvSpPr>
            <a:spLocks noGrp="1"/>
          </p:cNvSpPr>
          <p:nvPr>
            <p:ph sz="quarter" idx="1"/>
          </p:nvPr>
        </p:nvSpPr>
        <p:spPr>
          <a:xfrm>
            <a:off x="457200" y="4191000"/>
            <a:ext cx="8229600" cy="533400"/>
          </a:xfrm>
        </p:spPr>
        <p:txBody>
          <a:bodyPr>
            <a:normAutofit/>
          </a:bodyPr>
          <a:lstStyle/>
          <a:p>
            <a:pPr>
              <a:buNone/>
            </a:pPr>
            <a:r>
              <a:rPr lang="ar-AE" sz="2400" b="1" dirty="0" smtClean="0"/>
              <a:t>هي إلتزام الإنسان برعاية ما استحفظ عليه, وما وكل إليه القيام بأمره, والاعتناء به</a:t>
            </a:r>
          </a:p>
        </p:txBody>
      </p:sp>
      <p:pic>
        <p:nvPicPr>
          <p:cNvPr id="2050" name="Picture 2" descr="C:\Users\hamoud QD\Desktop\hg.jpg"/>
          <p:cNvPicPr>
            <a:picLocks noChangeAspect="1" noChangeArrowheads="1"/>
          </p:cNvPicPr>
          <p:nvPr/>
        </p:nvPicPr>
        <p:blipFill>
          <a:blip r:embed="rId2" cstate="print"/>
          <a:srcRect/>
          <a:stretch>
            <a:fillRect/>
          </a:stretch>
        </p:blipFill>
        <p:spPr bwMode="auto">
          <a:xfrm>
            <a:off x="533400" y="1600200"/>
            <a:ext cx="2819944" cy="149542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381000"/>
            <a:ext cx="8229600" cy="1219200"/>
          </a:xfrm>
        </p:spPr>
        <p:txBody>
          <a:bodyPr>
            <a:noAutofit/>
          </a:bodyPr>
          <a:lstStyle/>
          <a:p>
            <a:pPr algn="ctr"/>
            <a:r>
              <a:rPr lang="ar-AE" sz="7200" dirty="0" smtClean="0">
                <a:solidFill>
                  <a:srgbClr val="FF0000"/>
                </a:solidFill>
                <a:effectLst>
                  <a:innerShdw blurRad="50800" dist="25400" dir="13500000">
                    <a:srgbClr val="000000">
                      <a:alpha val="70000"/>
                    </a:srgbClr>
                  </a:innerShdw>
                </a:effectLst>
                <a:cs typeface="ACS  Yaqout Extra Bold" pitchFamily="2" charset="-78"/>
              </a:rPr>
              <a:t>مجالات المسؤولية الجماعية :</a:t>
            </a:r>
          </a:p>
        </p:txBody>
      </p:sp>
      <p:sp>
        <p:nvSpPr>
          <p:cNvPr id="4" name="Oval 3"/>
          <p:cNvSpPr/>
          <p:nvPr/>
        </p:nvSpPr>
        <p:spPr>
          <a:xfrm>
            <a:off x="6248400" y="1981200"/>
            <a:ext cx="2286000" cy="144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 </a:t>
            </a:r>
            <a:r>
              <a:rPr lang="ar-AE" dirty="0" smtClean="0"/>
              <a:t>المسؤولية الجماعية</a:t>
            </a:r>
            <a:r>
              <a:rPr lang="en-US" dirty="0" smtClean="0"/>
              <a:t> </a:t>
            </a:r>
            <a:r>
              <a:rPr lang="ar-AE" dirty="0" smtClean="0"/>
              <a:t>في مجال حفظ الدين</a:t>
            </a:r>
            <a:endParaRPr lang="ar-AE" dirty="0"/>
          </a:p>
        </p:txBody>
      </p:sp>
      <p:sp>
        <p:nvSpPr>
          <p:cNvPr id="5" name="Oval 4"/>
          <p:cNvSpPr/>
          <p:nvPr/>
        </p:nvSpPr>
        <p:spPr>
          <a:xfrm>
            <a:off x="3581400" y="2057400"/>
            <a:ext cx="2286000" cy="144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AE" dirty="0" smtClean="0"/>
              <a:t>المسؤولية الجماعية</a:t>
            </a:r>
          </a:p>
          <a:p>
            <a:pPr algn="ctr"/>
            <a:r>
              <a:rPr lang="ar-AE" dirty="0" smtClean="0"/>
              <a:t>في مجال حفظ النفس</a:t>
            </a:r>
            <a:endParaRPr lang="ar-AE" dirty="0"/>
          </a:p>
        </p:txBody>
      </p:sp>
      <p:sp>
        <p:nvSpPr>
          <p:cNvPr id="6" name="Oval 5"/>
          <p:cNvSpPr/>
          <p:nvPr/>
        </p:nvSpPr>
        <p:spPr>
          <a:xfrm>
            <a:off x="533400" y="2057400"/>
            <a:ext cx="2286000" cy="144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AE" dirty="0" smtClean="0"/>
              <a:t>المسؤولية الجماعية</a:t>
            </a:r>
          </a:p>
          <a:p>
            <a:pPr algn="ctr"/>
            <a:r>
              <a:rPr lang="ar-AE" dirty="0" smtClean="0"/>
              <a:t>في مجال حفظ العقل</a:t>
            </a:r>
            <a:endParaRPr lang="ar-AE" dirty="0"/>
          </a:p>
        </p:txBody>
      </p:sp>
      <p:sp>
        <p:nvSpPr>
          <p:cNvPr id="7" name="Oval 6"/>
          <p:cNvSpPr/>
          <p:nvPr/>
        </p:nvSpPr>
        <p:spPr>
          <a:xfrm>
            <a:off x="5181600" y="4038600"/>
            <a:ext cx="2286000" cy="144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AE" dirty="0" smtClean="0"/>
              <a:t>المسؤولية الجماعية</a:t>
            </a:r>
          </a:p>
          <a:p>
            <a:pPr algn="ctr"/>
            <a:r>
              <a:rPr lang="ar-AE" dirty="0" smtClean="0"/>
              <a:t>عن مجال حفظ</a:t>
            </a:r>
            <a:r>
              <a:rPr lang="en-US" dirty="0" smtClean="0"/>
              <a:t> </a:t>
            </a:r>
            <a:r>
              <a:rPr lang="ar-AE" dirty="0" smtClean="0"/>
              <a:t>النسل</a:t>
            </a:r>
            <a:endParaRPr lang="ar-AE" dirty="0"/>
          </a:p>
        </p:txBody>
      </p:sp>
      <p:sp>
        <p:nvSpPr>
          <p:cNvPr id="8" name="Oval 7"/>
          <p:cNvSpPr/>
          <p:nvPr/>
        </p:nvSpPr>
        <p:spPr>
          <a:xfrm>
            <a:off x="2133600" y="4038600"/>
            <a:ext cx="2286000" cy="144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AE" dirty="0" smtClean="0"/>
              <a:t>المسؤولية الجماعية</a:t>
            </a:r>
          </a:p>
          <a:p>
            <a:pPr algn="ctr"/>
            <a:r>
              <a:rPr lang="ar-AE" dirty="0" smtClean="0"/>
              <a:t>في مجال حفظ المال</a:t>
            </a:r>
            <a:endParaRPr lang="ar-AE"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normAutofit fontScale="90000"/>
          </a:bodyPr>
          <a:lstStyle/>
          <a:p>
            <a:pPr algn="ctr" eaLnBrk="1" fontAlgn="auto" hangingPunct="1">
              <a:spcAft>
                <a:spcPts val="0"/>
              </a:spcAft>
              <a:defRPr/>
            </a:pPr>
            <a:r>
              <a:rPr lang="ar-AE" sz="4000" dirty="0" smtClean="0">
                <a:solidFill>
                  <a:srgbClr val="FF0000"/>
                </a:solidFill>
              </a:rPr>
              <a:t>الأساس الفقهي للمسؤولية الفردية والجماعية </a:t>
            </a:r>
            <a:endParaRPr lang="en-US" sz="4000" dirty="0" smtClean="0">
              <a:solidFill>
                <a:srgbClr val="FF0000"/>
              </a:solidFill>
            </a:endParaRPr>
          </a:p>
        </p:txBody>
      </p:sp>
      <p:sp>
        <p:nvSpPr>
          <p:cNvPr id="3075" name="Content Placeholder 2"/>
          <p:cNvSpPr>
            <a:spLocks noGrp="1"/>
          </p:cNvSpPr>
          <p:nvPr>
            <p:ph sz="quarter" idx="1"/>
          </p:nvPr>
        </p:nvSpPr>
        <p:spPr>
          <a:xfrm>
            <a:off x="914400" y="1981200"/>
            <a:ext cx="7772400" cy="4572000"/>
          </a:xfrm>
        </p:spPr>
        <p:txBody>
          <a:bodyPr rtlCol="0">
            <a:normAutofit/>
          </a:bodyPr>
          <a:lstStyle/>
          <a:p>
            <a:pPr algn="r" rtl="1" eaLnBrk="1" fontAlgn="auto" hangingPunct="1">
              <a:spcAft>
                <a:spcPts val="0"/>
              </a:spcAft>
              <a:buFont typeface="Wingdings"/>
              <a:buBlip>
                <a:blip r:embed="rId2"/>
              </a:buBlip>
              <a:defRPr/>
            </a:pPr>
            <a:r>
              <a:rPr lang="ar-AE" sz="2000" b="1" dirty="0" smtClean="0"/>
              <a:t>مسؤولية في الإسلام دون تكليف ولا تكليف دون مسؤولية والتكليفات الواجبة في </a:t>
            </a:r>
            <a:r>
              <a:rPr lang="ar-AE" sz="2000" b="1" dirty="0" err="1" smtClean="0"/>
              <a:t>الشرع</a:t>
            </a:r>
            <a:r>
              <a:rPr lang="ar-AE" sz="2000" b="1" dirty="0" smtClean="0"/>
              <a:t> بالنسبة للمكلفين تنقسم إلى قسمين:</a:t>
            </a:r>
          </a:p>
          <a:p>
            <a:pPr algn="r" rtl="1" eaLnBrk="1" fontAlgn="auto" hangingPunct="1">
              <a:spcAft>
                <a:spcPts val="0"/>
              </a:spcAft>
              <a:buFont typeface="Wingdings"/>
              <a:buNone/>
              <a:defRPr/>
            </a:pPr>
            <a:endParaRPr lang="en-US" sz="2000" b="1" dirty="0" smtClean="0"/>
          </a:p>
          <a:p>
            <a:pPr algn="r" rtl="1" eaLnBrk="1" fontAlgn="auto" hangingPunct="1">
              <a:spcAft>
                <a:spcPts val="0"/>
              </a:spcAft>
              <a:buFont typeface="Wingdings" pitchFamily="2" charset="2"/>
              <a:buChar char="v"/>
              <a:defRPr/>
            </a:pPr>
            <a:r>
              <a:rPr lang="ar-AE" sz="2000" b="1" u="sng" dirty="0" smtClean="0">
                <a:solidFill>
                  <a:schemeClr val="accent5">
                    <a:lumMod val="75000"/>
                  </a:schemeClr>
                </a:solidFill>
              </a:rPr>
              <a:t>الواجبات </a:t>
            </a:r>
            <a:r>
              <a:rPr lang="ar-AE" sz="2000" b="1" u="sng" dirty="0" err="1" smtClean="0">
                <a:solidFill>
                  <a:schemeClr val="accent5">
                    <a:lumMod val="75000"/>
                  </a:schemeClr>
                </a:solidFill>
              </a:rPr>
              <a:t>العينيه</a:t>
            </a:r>
            <a:endParaRPr lang="ar-AE" sz="2000" b="1" u="sng" dirty="0" smtClean="0">
              <a:solidFill>
                <a:schemeClr val="accent5">
                  <a:lumMod val="75000"/>
                </a:schemeClr>
              </a:solidFill>
            </a:endParaRPr>
          </a:p>
          <a:p>
            <a:pPr algn="r" rtl="1" eaLnBrk="1" fontAlgn="auto" hangingPunct="1">
              <a:spcAft>
                <a:spcPts val="0"/>
              </a:spcAft>
              <a:buFont typeface="Wingdings" pitchFamily="2" charset="2"/>
              <a:buChar char="ü"/>
              <a:defRPr/>
            </a:pPr>
            <a:r>
              <a:rPr lang="ar-AE" sz="1800" b="1" dirty="0" smtClean="0"/>
              <a:t>هي تكاليف عينية تتعلق بذمة كل فرد مسلم ولا تسقط عنه إلا بقيامه </a:t>
            </a:r>
            <a:r>
              <a:rPr lang="ar-AE" sz="1800" b="1" dirty="0" err="1" smtClean="0"/>
              <a:t>بها</a:t>
            </a:r>
            <a:r>
              <a:rPr lang="ar-AE" sz="1800" b="1" dirty="0" smtClean="0"/>
              <a:t> شخصيا وهي أساس كل مسؤولية فرديه </a:t>
            </a:r>
            <a:endParaRPr lang="en-US" sz="1800" dirty="0" smtClean="0"/>
          </a:p>
          <a:p>
            <a:pPr algn="r" rtl="1" eaLnBrk="1" fontAlgn="auto" hangingPunct="1">
              <a:spcAft>
                <a:spcPts val="0"/>
              </a:spcAft>
              <a:buFont typeface="Wingdings" pitchFamily="2" charset="2"/>
              <a:buChar char="v"/>
              <a:defRPr/>
            </a:pPr>
            <a:r>
              <a:rPr lang="ar-AE" sz="2000" b="1" u="sng" dirty="0" smtClean="0">
                <a:solidFill>
                  <a:schemeClr val="accent5">
                    <a:lumMod val="75000"/>
                  </a:schemeClr>
                </a:solidFill>
              </a:rPr>
              <a:t>الواجبات </a:t>
            </a:r>
            <a:r>
              <a:rPr lang="ar-AE" sz="2000" b="1" u="sng" dirty="0" err="1" smtClean="0">
                <a:solidFill>
                  <a:schemeClr val="accent5">
                    <a:lumMod val="75000"/>
                  </a:schemeClr>
                </a:solidFill>
              </a:rPr>
              <a:t>الكفائية</a:t>
            </a:r>
            <a:r>
              <a:rPr lang="ar-AE" sz="2000" b="1" u="sng" dirty="0" smtClean="0">
                <a:solidFill>
                  <a:schemeClr val="accent5">
                    <a:lumMod val="75000"/>
                  </a:schemeClr>
                </a:solidFill>
              </a:rPr>
              <a:t> </a:t>
            </a:r>
          </a:p>
          <a:p>
            <a:pPr algn="r" rtl="1" eaLnBrk="1" fontAlgn="auto" hangingPunct="1">
              <a:spcAft>
                <a:spcPts val="0"/>
              </a:spcAft>
              <a:buFont typeface="Wingdings" pitchFamily="2" charset="2"/>
              <a:buChar char="ü"/>
              <a:defRPr/>
            </a:pPr>
            <a:r>
              <a:rPr lang="ar-AE" sz="1800" b="1" dirty="0" smtClean="0"/>
              <a:t>هي تكاليف تتعلق بذمة الجماعة المسلمة لتحقيق المصالح العامة للأمة فإذا قام </a:t>
            </a:r>
            <a:r>
              <a:rPr lang="ar-AE" sz="1800" b="1" dirty="0" err="1" smtClean="0"/>
              <a:t>بها</a:t>
            </a:r>
            <a:r>
              <a:rPr lang="ar-AE" sz="1800" b="1" dirty="0" smtClean="0"/>
              <a:t> من يؤديها منهم بكفاية عدديه وكفاءة انجازيه سقطت عن الباقين وإلا بقيت في ذمة الجماعة ووقع عليها إثم التقصير في كفايتها </a:t>
            </a:r>
          </a:p>
          <a:p>
            <a:pPr algn="r" rtl="1" eaLnBrk="1" fontAlgn="auto" hangingPunct="1">
              <a:spcAft>
                <a:spcPts val="0"/>
              </a:spcAft>
              <a:buFont typeface="Wingdings"/>
              <a:buNone/>
              <a:defRPr/>
            </a:pPr>
            <a:endParaRPr lang="en-US" b="1" dirty="0" smtClean="0"/>
          </a:p>
          <a:p>
            <a:pPr rtl="1" eaLnBrk="1" fontAlgn="auto" hangingPunct="1">
              <a:spcAft>
                <a:spcPts val="0"/>
              </a:spcAft>
              <a:buFont typeface="Wingdings"/>
              <a:buNone/>
              <a:defRPr/>
            </a:pPr>
            <a:r>
              <a:rPr lang="ar-AE" b="1" dirty="0" smtClean="0"/>
              <a:t> </a:t>
            </a:r>
            <a:endParaRPr lang="en-US" dirty="0" smtClean="0"/>
          </a:p>
          <a:p>
            <a:pPr algn="r" rtl="1" eaLnBrk="1" fontAlgn="auto" hangingPunct="1">
              <a:spcAft>
                <a:spcPts val="0"/>
              </a:spcAft>
              <a:buFont typeface="Wingdings"/>
              <a:buChar char="n"/>
              <a:defRPr/>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
                                        <p:tgtEl>
                                          <p:spTgt spid="3074"/>
                                        </p:tgtEl>
                                      </p:cBhvr>
                                    </p:animEffect>
                                    <p:anim calcmode="lin" valueType="num">
                                      <p:cBhvr>
                                        <p:cTn id="8" dur="400" fill="hold"/>
                                        <p:tgtEl>
                                          <p:spTgt spid="3074"/>
                                        </p:tgtEl>
                                        <p:attrNameLst>
                                          <p:attrName>ppt_x</p:attrName>
                                        </p:attrNameLst>
                                      </p:cBhvr>
                                      <p:tavLst>
                                        <p:tav tm="0">
                                          <p:val>
                                            <p:strVal val="#ppt_x"/>
                                          </p:val>
                                        </p:tav>
                                        <p:tav tm="100000">
                                          <p:val>
                                            <p:strVal val="#ppt_x"/>
                                          </p:val>
                                        </p:tav>
                                      </p:tavLst>
                                    </p:anim>
                                    <p:anim calcmode="lin" valueType="num">
                                      <p:cBhvr>
                                        <p:cTn id="9" dur="400" fill="hold"/>
                                        <p:tgtEl>
                                          <p:spTgt spid="307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07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07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nodeType="clickEffect">
                                  <p:stCondLst>
                                    <p:cond delay="0"/>
                                  </p:stCondLst>
                                  <p:childTnLst>
                                    <p:set>
                                      <p:cBhvr>
                                        <p:cTn id="15" dur="1" fill="hold">
                                          <p:stCondLst>
                                            <p:cond delay="0"/>
                                          </p:stCondLst>
                                        </p:cTn>
                                        <p:tgtEl>
                                          <p:spTgt spid="3075">
                                            <p:txEl>
                                              <p:pRg st="0" end="0"/>
                                            </p:txEl>
                                          </p:spTgt>
                                        </p:tgtEl>
                                        <p:attrNameLst>
                                          <p:attrName>style.visibility</p:attrName>
                                        </p:attrNameLst>
                                      </p:cBhvr>
                                      <p:to>
                                        <p:strVal val="visible"/>
                                      </p:to>
                                    </p:set>
                                    <p:animEffect transition="in" filter="fade">
                                      <p:cBhvr>
                                        <p:cTn id="16" dur="100"/>
                                        <p:tgtEl>
                                          <p:spTgt spid="3075">
                                            <p:txEl>
                                              <p:pRg st="0" end="0"/>
                                            </p:txEl>
                                          </p:spTgt>
                                        </p:tgtEl>
                                      </p:cBhvr>
                                    </p:animEffect>
                                    <p:anim calcmode="lin" valueType="num">
                                      <p:cBhvr>
                                        <p:cTn id="17" dur="400" fill="hold"/>
                                        <p:tgtEl>
                                          <p:spTgt spid="3075">
                                            <p:txEl>
                                              <p:pRg st="0" end="0"/>
                                            </p:txEl>
                                          </p:spTgt>
                                        </p:tgtEl>
                                        <p:attrNameLst>
                                          <p:attrName>ppt_x</p:attrName>
                                        </p:attrNameLst>
                                      </p:cBhvr>
                                      <p:tavLst>
                                        <p:tav tm="0">
                                          <p:val>
                                            <p:strVal val="#ppt_x"/>
                                          </p:val>
                                        </p:tav>
                                        <p:tav tm="100000">
                                          <p:val>
                                            <p:strVal val="#ppt_x"/>
                                          </p:val>
                                        </p:tav>
                                      </p:tavLst>
                                    </p:anim>
                                    <p:anim calcmode="lin" valueType="num">
                                      <p:cBhvr>
                                        <p:cTn id="18" dur="400" fill="hold"/>
                                        <p:tgtEl>
                                          <p:spTgt spid="3075">
                                            <p:txEl>
                                              <p:pRg st="0" end="0"/>
                                            </p:txEl>
                                          </p:spTgt>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3075">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3075">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4" presetClass="entr" presetSubtype="0" fill="hold" nodeType="clickEffect">
                                  <p:stCondLst>
                                    <p:cond delay="0"/>
                                  </p:stCondLst>
                                  <p:childTnLst>
                                    <p:set>
                                      <p:cBhvr>
                                        <p:cTn id="24" dur="1" fill="hold">
                                          <p:stCondLst>
                                            <p:cond delay="0"/>
                                          </p:stCondLst>
                                        </p:cTn>
                                        <p:tgtEl>
                                          <p:spTgt spid="3075">
                                            <p:txEl>
                                              <p:pRg st="2" end="2"/>
                                            </p:txEl>
                                          </p:spTgt>
                                        </p:tgtEl>
                                        <p:attrNameLst>
                                          <p:attrName>style.visibility</p:attrName>
                                        </p:attrNameLst>
                                      </p:cBhvr>
                                      <p:to>
                                        <p:strVal val="visible"/>
                                      </p:to>
                                    </p:set>
                                    <p:anim from="(-#ppt_w/2)" to="(#ppt_x)" calcmode="lin" valueType="num">
                                      <p:cBhvr>
                                        <p:cTn id="25" dur="600" fill="hold">
                                          <p:stCondLst>
                                            <p:cond delay="0"/>
                                          </p:stCondLst>
                                        </p:cTn>
                                        <p:tgtEl>
                                          <p:spTgt spid="3075">
                                            <p:txEl>
                                              <p:pRg st="2" end="2"/>
                                            </p:txEl>
                                          </p:spTgt>
                                        </p:tgtEl>
                                        <p:attrNameLst>
                                          <p:attrName>ppt_x</p:attrName>
                                        </p:attrNameLst>
                                      </p:cBhvr>
                                    </p:anim>
                                    <p:anim from="0" to="-1.0" calcmode="lin" valueType="num">
                                      <p:cBhvr>
                                        <p:cTn id="26" dur="200" decel="50000" autoRev="1" fill="hold">
                                          <p:stCondLst>
                                            <p:cond delay="600"/>
                                          </p:stCondLst>
                                        </p:cTn>
                                        <p:tgtEl>
                                          <p:spTgt spid="3075">
                                            <p:txEl>
                                              <p:pRg st="2" end="2"/>
                                            </p:txEl>
                                          </p:spTgt>
                                        </p:tgtEl>
                                        <p:attrNameLst>
                                          <p:attrName>xshear</p:attrName>
                                        </p:attrNameLst>
                                      </p:cBhvr>
                                    </p:anim>
                                    <p:animScale>
                                      <p:cBhvr>
                                        <p:cTn id="27" dur="200" decel="100000" autoRev="1" fill="hold">
                                          <p:stCondLst>
                                            <p:cond delay="600"/>
                                          </p:stCondLst>
                                        </p:cTn>
                                        <p:tgtEl>
                                          <p:spTgt spid="3075">
                                            <p:txEl>
                                              <p:pRg st="2" end="2"/>
                                            </p:txEl>
                                          </p:spTgt>
                                        </p:tgtEl>
                                      </p:cBhvr>
                                      <p:from x="100000" y="100000"/>
                                      <p:to x="80000" y="100000"/>
                                    </p:animScale>
                                    <p:anim by="(#ppt_h/3+#ppt_w*0.1)" calcmode="lin" valueType="num">
                                      <p:cBhvr additive="sum">
                                        <p:cTn id="28" dur="200" decel="100000" autoRev="1" fill="hold">
                                          <p:stCondLst>
                                            <p:cond delay="600"/>
                                          </p:stCondLst>
                                        </p:cTn>
                                        <p:tgtEl>
                                          <p:spTgt spid="3075">
                                            <p:txEl>
                                              <p:pRg st="2" end="2"/>
                                            </p:txEl>
                                          </p:spTgt>
                                        </p:tgtEl>
                                        <p:attrNameLst>
                                          <p:attrName>ppt_x</p:attrName>
                                        </p:attrNameLst>
                                      </p:cBhvr>
                                    </p:anim>
                                  </p:childTnLst>
                                </p:cTn>
                              </p:par>
                            </p:childTnLst>
                          </p:cTn>
                        </p:par>
                      </p:childTnLst>
                    </p:cTn>
                  </p:par>
                  <p:par>
                    <p:cTn id="29" fill="hold">
                      <p:stCondLst>
                        <p:cond delay="indefinite"/>
                      </p:stCondLst>
                      <p:childTnLst>
                        <p:par>
                          <p:cTn id="30" fill="hold">
                            <p:stCondLst>
                              <p:cond delay="0"/>
                            </p:stCondLst>
                            <p:childTnLst>
                              <p:par>
                                <p:cTn id="31" presetID="34" presetClass="entr" presetSubtype="0" fill="hold" nodeType="clickEffect">
                                  <p:stCondLst>
                                    <p:cond delay="0"/>
                                  </p:stCondLst>
                                  <p:childTnLst>
                                    <p:set>
                                      <p:cBhvr>
                                        <p:cTn id="32" dur="1" fill="hold">
                                          <p:stCondLst>
                                            <p:cond delay="0"/>
                                          </p:stCondLst>
                                        </p:cTn>
                                        <p:tgtEl>
                                          <p:spTgt spid="3075">
                                            <p:txEl>
                                              <p:pRg st="4" end="4"/>
                                            </p:txEl>
                                          </p:spTgt>
                                        </p:tgtEl>
                                        <p:attrNameLst>
                                          <p:attrName>style.visibility</p:attrName>
                                        </p:attrNameLst>
                                      </p:cBhvr>
                                      <p:to>
                                        <p:strVal val="visible"/>
                                      </p:to>
                                    </p:set>
                                    <p:anim from="(-#ppt_w/2)" to="(#ppt_x)" calcmode="lin" valueType="num">
                                      <p:cBhvr>
                                        <p:cTn id="33" dur="600" fill="hold">
                                          <p:stCondLst>
                                            <p:cond delay="0"/>
                                          </p:stCondLst>
                                        </p:cTn>
                                        <p:tgtEl>
                                          <p:spTgt spid="3075">
                                            <p:txEl>
                                              <p:pRg st="4" end="4"/>
                                            </p:txEl>
                                          </p:spTgt>
                                        </p:tgtEl>
                                        <p:attrNameLst>
                                          <p:attrName>ppt_x</p:attrName>
                                        </p:attrNameLst>
                                      </p:cBhvr>
                                    </p:anim>
                                    <p:anim from="0" to="-1.0" calcmode="lin" valueType="num">
                                      <p:cBhvr>
                                        <p:cTn id="34" dur="200" decel="50000" autoRev="1" fill="hold">
                                          <p:stCondLst>
                                            <p:cond delay="600"/>
                                          </p:stCondLst>
                                        </p:cTn>
                                        <p:tgtEl>
                                          <p:spTgt spid="3075">
                                            <p:txEl>
                                              <p:pRg st="4" end="4"/>
                                            </p:txEl>
                                          </p:spTgt>
                                        </p:tgtEl>
                                        <p:attrNameLst>
                                          <p:attrName>xshear</p:attrName>
                                        </p:attrNameLst>
                                      </p:cBhvr>
                                    </p:anim>
                                    <p:animScale>
                                      <p:cBhvr>
                                        <p:cTn id="35" dur="200" decel="100000" autoRev="1" fill="hold">
                                          <p:stCondLst>
                                            <p:cond delay="600"/>
                                          </p:stCondLst>
                                        </p:cTn>
                                        <p:tgtEl>
                                          <p:spTgt spid="3075">
                                            <p:txEl>
                                              <p:pRg st="4" end="4"/>
                                            </p:txEl>
                                          </p:spTgt>
                                        </p:tgtEl>
                                      </p:cBhvr>
                                      <p:from x="100000" y="100000"/>
                                      <p:to x="80000" y="100000"/>
                                    </p:animScale>
                                    <p:anim by="(#ppt_h/3+#ppt_w*0.1)" calcmode="lin" valueType="num">
                                      <p:cBhvr additive="sum">
                                        <p:cTn id="36" dur="200" decel="100000" autoRev="1" fill="hold">
                                          <p:stCondLst>
                                            <p:cond delay="600"/>
                                          </p:stCondLst>
                                        </p:cTn>
                                        <p:tgtEl>
                                          <p:spTgt spid="3075">
                                            <p:txEl>
                                              <p:pRg st="4" end="4"/>
                                            </p:txEl>
                                          </p:spTgt>
                                        </p:tgtEl>
                                        <p:attrNameLst>
                                          <p:attrName>ppt_x</p:attrName>
                                        </p:attrNameLst>
                                      </p:cBhvr>
                                    </p:anim>
                                  </p:childTnLst>
                                </p:cTn>
                              </p:par>
                            </p:childTnLst>
                          </p:cTn>
                        </p:par>
                      </p:childTnLst>
                    </p:cTn>
                  </p:par>
                  <p:par>
                    <p:cTn id="37" fill="hold">
                      <p:stCondLst>
                        <p:cond delay="indefinite"/>
                      </p:stCondLst>
                      <p:childTnLst>
                        <p:par>
                          <p:cTn id="38" fill="hold">
                            <p:stCondLst>
                              <p:cond delay="0"/>
                            </p:stCondLst>
                            <p:childTnLst>
                              <p:par>
                                <p:cTn id="39" presetID="38" presetClass="entr" presetSubtype="0" accel="50000" fill="hold" nodeType="clickEffect">
                                  <p:stCondLst>
                                    <p:cond delay="0"/>
                                  </p:stCondLst>
                                  <p:iterate type="lt">
                                    <p:tmPct val="50000"/>
                                  </p:iterate>
                                  <p:childTnLst>
                                    <p:set>
                                      <p:cBhvr>
                                        <p:cTn id="40" dur="1" fill="hold">
                                          <p:stCondLst>
                                            <p:cond delay="0"/>
                                          </p:stCondLst>
                                        </p:cTn>
                                        <p:tgtEl>
                                          <p:spTgt spid="3075">
                                            <p:txEl>
                                              <p:pRg st="3" end="3"/>
                                            </p:txEl>
                                          </p:spTgt>
                                        </p:tgtEl>
                                        <p:attrNameLst>
                                          <p:attrName>style.visibility</p:attrName>
                                        </p:attrNameLst>
                                      </p:cBhvr>
                                      <p:to>
                                        <p:strVal val="visible"/>
                                      </p:to>
                                    </p:set>
                                    <p:set>
                                      <p:cBhvr>
                                        <p:cTn id="41" dur="455" fill="hold">
                                          <p:stCondLst>
                                            <p:cond delay="0"/>
                                          </p:stCondLst>
                                        </p:cTn>
                                        <p:tgtEl>
                                          <p:spTgt spid="3075">
                                            <p:txEl>
                                              <p:pRg st="3" end="3"/>
                                            </p:txEl>
                                          </p:spTgt>
                                        </p:tgtEl>
                                        <p:attrNameLst>
                                          <p:attrName>style.rotation</p:attrName>
                                        </p:attrNameLst>
                                      </p:cBhvr>
                                      <p:to>
                                        <p:strVal val="-45.0"/>
                                      </p:to>
                                    </p:set>
                                    <p:anim calcmode="lin" valueType="num">
                                      <p:cBhvr>
                                        <p:cTn id="42" dur="455" fill="hold">
                                          <p:stCondLst>
                                            <p:cond delay="455"/>
                                          </p:stCondLst>
                                        </p:cTn>
                                        <p:tgtEl>
                                          <p:spTgt spid="3075">
                                            <p:txEl>
                                              <p:pRg st="3" end="3"/>
                                            </p:txEl>
                                          </p:spTgt>
                                        </p:tgtEl>
                                        <p:attrNameLst>
                                          <p:attrName>style.rotation</p:attrName>
                                        </p:attrNameLst>
                                      </p:cBhvr>
                                      <p:tavLst>
                                        <p:tav tm="0">
                                          <p:val>
                                            <p:fltVal val="-45"/>
                                          </p:val>
                                        </p:tav>
                                        <p:tav tm="69900">
                                          <p:val>
                                            <p:fltVal val="45"/>
                                          </p:val>
                                        </p:tav>
                                        <p:tav tm="100000">
                                          <p:val>
                                            <p:fltVal val="0"/>
                                          </p:val>
                                        </p:tav>
                                      </p:tavLst>
                                    </p:anim>
                                    <p:anim calcmode="lin" valueType="num">
                                      <p:cBhvr>
                                        <p:cTn id="43" dur="455" fill="hold">
                                          <p:stCondLst>
                                            <p:cond delay="0"/>
                                          </p:stCondLst>
                                        </p:cTn>
                                        <p:tgtEl>
                                          <p:spTgt spid="3075">
                                            <p:txEl>
                                              <p:pRg st="3" end="3"/>
                                            </p:txEl>
                                          </p:spTgt>
                                        </p:tgtEl>
                                        <p:attrNameLst>
                                          <p:attrName>ppt_y</p:attrName>
                                        </p:attrNameLst>
                                      </p:cBhvr>
                                      <p:tavLst>
                                        <p:tav tm="0">
                                          <p:val>
                                            <p:strVal val="#ppt_y-1"/>
                                          </p:val>
                                        </p:tav>
                                        <p:tav tm="100000">
                                          <p:val>
                                            <p:strVal val="#ppt_y-(0.354*#ppt_w-0.172*#ppt_h)"/>
                                          </p:val>
                                        </p:tav>
                                      </p:tavLst>
                                    </p:anim>
                                    <p:anim calcmode="lin" valueType="num">
                                      <p:cBhvr>
                                        <p:cTn id="44" dur="156" decel="50000" autoRev="1" fill="hold">
                                          <p:stCondLst>
                                            <p:cond delay="455"/>
                                          </p:stCondLst>
                                        </p:cTn>
                                        <p:tgtEl>
                                          <p:spTgt spid="3075">
                                            <p:txEl>
                                              <p:pRg st="3" end="3"/>
                                            </p:txEl>
                                          </p:spTgt>
                                        </p:tgtEl>
                                        <p:attrNameLst>
                                          <p:attrName>ppt_y</p:attrName>
                                        </p:attrNameLst>
                                      </p:cBhvr>
                                      <p:tavLst>
                                        <p:tav tm="0">
                                          <p:val>
                                            <p:strVal val="#ppt_y-(0.354*#ppt_w-0.172*#ppt_h)"/>
                                          </p:val>
                                        </p:tav>
                                        <p:tav tm="100000">
                                          <p:val>
                                            <p:strVal val="#ppt_y-(0.354*#ppt_w-0.172*#ppt_h)-#ppt_h/2"/>
                                          </p:val>
                                        </p:tav>
                                      </p:tavLst>
                                    </p:anim>
                                    <p:anim calcmode="lin" valueType="num">
                                      <p:cBhvr>
                                        <p:cTn id="45" dur="136" fill="hold">
                                          <p:stCondLst>
                                            <p:cond delay="864"/>
                                          </p:stCondLst>
                                        </p:cTn>
                                        <p:tgtEl>
                                          <p:spTgt spid="3075">
                                            <p:txEl>
                                              <p:pRg st="3" end="3"/>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38" presetClass="entr" presetSubtype="0" accel="50000" fill="hold" nodeType="clickEffect">
                                  <p:stCondLst>
                                    <p:cond delay="0"/>
                                  </p:stCondLst>
                                  <p:iterate type="lt">
                                    <p:tmPct val="50000"/>
                                  </p:iterate>
                                  <p:childTnLst>
                                    <p:set>
                                      <p:cBhvr>
                                        <p:cTn id="49" dur="1" fill="hold">
                                          <p:stCondLst>
                                            <p:cond delay="0"/>
                                          </p:stCondLst>
                                        </p:cTn>
                                        <p:tgtEl>
                                          <p:spTgt spid="3075">
                                            <p:txEl>
                                              <p:pRg st="5" end="5"/>
                                            </p:txEl>
                                          </p:spTgt>
                                        </p:tgtEl>
                                        <p:attrNameLst>
                                          <p:attrName>style.visibility</p:attrName>
                                        </p:attrNameLst>
                                      </p:cBhvr>
                                      <p:to>
                                        <p:strVal val="visible"/>
                                      </p:to>
                                    </p:set>
                                    <p:set>
                                      <p:cBhvr>
                                        <p:cTn id="50" dur="455" fill="hold">
                                          <p:stCondLst>
                                            <p:cond delay="0"/>
                                          </p:stCondLst>
                                        </p:cTn>
                                        <p:tgtEl>
                                          <p:spTgt spid="3075">
                                            <p:txEl>
                                              <p:pRg st="5" end="5"/>
                                            </p:txEl>
                                          </p:spTgt>
                                        </p:tgtEl>
                                        <p:attrNameLst>
                                          <p:attrName>style.rotation</p:attrName>
                                        </p:attrNameLst>
                                      </p:cBhvr>
                                      <p:to>
                                        <p:strVal val="-45.0"/>
                                      </p:to>
                                    </p:set>
                                    <p:anim calcmode="lin" valueType="num">
                                      <p:cBhvr>
                                        <p:cTn id="51" dur="455" fill="hold">
                                          <p:stCondLst>
                                            <p:cond delay="455"/>
                                          </p:stCondLst>
                                        </p:cTn>
                                        <p:tgtEl>
                                          <p:spTgt spid="3075">
                                            <p:txEl>
                                              <p:pRg st="5" end="5"/>
                                            </p:txEl>
                                          </p:spTgt>
                                        </p:tgtEl>
                                        <p:attrNameLst>
                                          <p:attrName>style.rotation</p:attrName>
                                        </p:attrNameLst>
                                      </p:cBhvr>
                                      <p:tavLst>
                                        <p:tav tm="0">
                                          <p:val>
                                            <p:fltVal val="-45"/>
                                          </p:val>
                                        </p:tav>
                                        <p:tav tm="69900">
                                          <p:val>
                                            <p:fltVal val="45"/>
                                          </p:val>
                                        </p:tav>
                                        <p:tav tm="100000">
                                          <p:val>
                                            <p:fltVal val="0"/>
                                          </p:val>
                                        </p:tav>
                                      </p:tavLst>
                                    </p:anim>
                                    <p:anim calcmode="lin" valueType="num">
                                      <p:cBhvr>
                                        <p:cTn id="52" dur="455" fill="hold">
                                          <p:stCondLst>
                                            <p:cond delay="0"/>
                                          </p:stCondLst>
                                        </p:cTn>
                                        <p:tgtEl>
                                          <p:spTgt spid="3075">
                                            <p:txEl>
                                              <p:pRg st="5" end="5"/>
                                            </p:txEl>
                                          </p:spTgt>
                                        </p:tgtEl>
                                        <p:attrNameLst>
                                          <p:attrName>ppt_y</p:attrName>
                                        </p:attrNameLst>
                                      </p:cBhvr>
                                      <p:tavLst>
                                        <p:tav tm="0">
                                          <p:val>
                                            <p:strVal val="#ppt_y-1"/>
                                          </p:val>
                                        </p:tav>
                                        <p:tav tm="100000">
                                          <p:val>
                                            <p:strVal val="#ppt_y-(0.354*#ppt_w-0.172*#ppt_h)"/>
                                          </p:val>
                                        </p:tav>
                                      </p:tavLst>
                                    </p:anim>
                                    <p:anim calcmode="lin" valueType="num">
                                      <p:cBhvr>
                                        <p:cTn id="53" dur="156" decel="50000" autoRev="1" fill="hold">
                                          <p:stCondLst>
                                            <p:cond delay="455"/>
                                          </p:stCondLst>
                                        </p:cTn>
                                        <p:tgtEl>
                                          <p:spTgt spid="3075">
                                            <p:txEl>
                                              <p:pRg st="5" end="5"/>
                                            </p:txEl>
                                          </p:spTgt>
                                        </p:tgtEl>
                                        <p:attrNameLst>
                                          <p:attrName>ppt_y</p:attrName>
                                        </p:attrNameLst>
                                      </p:cBhvr>
                                      <p:tavLst>
                                        <p:tav tm="0">
                                          <p:val>
                                            <p:strVal val="#ppt_y-(0.354*#ppt_w-0.172*#ppt_h)"/>
                                          </p:val>
                                        </p:tav>
                                        <p:tav tm="100000">
                                          <p:val>
                                            <p:strVal val="#ppt_y-(0.354*#ppt_w-0.172*#ppt_h)-#ppt_h/2"/>
                                          </p:val>
                                        </p:tav>
                                      </p:tavLst>
                                    </p:anim>
                                    <p:anim calcmode="lin" valueType="num">
                                      <p:cBhvr>
                                        <p:cTn id="54" dur="136" fill="hold">
                                          <p:stCondLst>
                                            <p:cond delay="864"/>
                                          </p:stCondLst>
                                        </p:cTn>
                                        <p:tgtEl>
                                          <p:spTgt spid="3075">
                                            <p:txEl>
                                              <p:pRg st="5" end="5"/>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xit" presetSubtype="4" fill="hold" nodeType="clickEffect">
                                  <p:stCondLst>
                                    <p:cond delay="0"/>
                                  </p:stCondLst>
                                  <p:childTnLst>
                                    <p:anim calcmode="lin" valueType="num">
                                      <p:cBhvr additive="base">
                                        <p:cTn id="58" dur="500"/>
                                        <p:tgtEl>
                                          <p:spTgt spid="3075">
                                            <p:txEl>
                                              <p:pRg st="0" end="0"/>
                                            </p:txEl>
                                          </p:spTgt>
                                        </p:tgtEl>
                                        <p:attrNameLst>
                                          <p:attrName>ppt_x</p:attrName>
                                        </p:attrNameLst>
                                      </p:cBhvr>
                                      <p:tavLst>
                                        <p:tav tm="0">
                                          <p:val>
                                            <p:strVal val="ppt_x"/>
                                          </p:val>
                                        </p:tav>
                                        <p:tav tm="100000">
                                          <p:val>
                                            <p:strVal val="ppt_x"/>
                                          </p:val>
                                        </p:tav>
                                      </p:tavLst>
                                    </p:anim>
                                    <p:anim calcmode="lin" valueType="num">
                                      <p:cBhvr additive="base">
                                        <p:cTn id="59" dur="500"/>
                                        <p:tgtEl>
                                          <p:spTgt spid="3075">
                                            <p:txEl>
                                              <p:pRg st="0" end="0"/>
                                            </p:txEl>
                                          </p:spTgt>
                                        </p:tgtEl>
                                        <p:attrNameLst>
                                          <p:attrName>ppt_y</p:attrName>
                                        </p:attrNameLst>
                                      </p:cBhvr>
                                      <p:tavLst>
                                        <p:tav tm="0">
                                          <p:val>
                                            <p:strVal val="ppt_y"/>
                                          </p:val>
                                        </p:tav>
                                        <p:tav tm="100000">
                                          <p:val>
                                            <p:strVal val="1+ppt_h/2"/>
                                          </p:val>
                                        </p:tav>
                                      </p:tavLst>
                                    </p:anim>
                                    <p:set>
                                      <p:cBhvr>
                                        <p:cTn id="60" dur="1" fill="hold">
                                          <p:stCondLst>
                                            <p:cond delay="499"/>
                                          </p:stCondLst>
                                        </p:cTn>
                                        <p:tgtEl>
                                          <p:spTgt spid="3075">
                                            <p:txEl>
                                              <p:pRg st="0" end="0"/>
                                            </p:txEl>
                                          </p:spTgt>
                                        </p:tgtEl>
                                        <p:attrNameLst>
                                          <p:attrName>style.visibility</p:attrName>
                                        </p:attrNameLst>
                                      </p:cBhvr>
                                      <p:to>
                                        <p:strVal val="hidden"/>
                                      </p:to>
                                    </p:set>
                                  </p:childTnLst>
                                </p:cTn>
                              </p:par>
                              <p:par>
                                <p:cTn id="61" presetID="2" presetClass="exit" presetSubtype="4" fill="hold" nodeType="withEffect">
                                  <p:stCondLst>
                                    <p:cond delay="0"/>
                                  </p:stCondLst>
                                  <p:childTnLst>
                                    <p:anim calcmode="lin" valueType="num">
                                      <p:cBhvr additive="base">
                                        <p:cTn id="62" dur="500"/>
                                        <p:tgtEl>
                                          <p:spTgt spid="3075">
                                            <p:txEl>
                                              <p:pRg st="2" end="2"/>
                                            </p:txEl>
                                          </p:spTgt>
                                        </p:tgtEl>
                                        <p:attrNameLst>
                                          <p:attrName>ppt_x</p:attrName>
                                        </p:attrNameLst>
                                      </p:cBhvr>
                                      <p:tavLst>
                                        <p:tav tm="0">
                                          <p:val>
                                            <p:strVal val="ppt_x"/>
                                          </p:val>
                                        </p:tav>
                                        <p:tav tm="100000">
                                          <p:val>
                                            <p:strVal val="ppt_x"/>
                                          </p:val>
                                        </p:tav>
                                      </p:tavLst>
                                    </p:anim>
                                    <p:anim calcmode="lin" valueType="num">
                                      <p:cBhvr additive="base">
                                        <p:cTn id="63" dur="500"/>
                                        <p:tgtEl>
                                          <p:spTgt spid="3075">
                                            <p:txEl>
                                              <p:pRg st="2" end="2"/>
                                            </p:txEl>
                                          </p:spTgt>
                                        </p:tgtEl>
                                        <p:attrNameLst>
                                          <p:attrName>ppt_y</p:attrName>
                                        </p:attrNameLst>
                                      </p:cBhvr>
                                      <p:tavLst>
                                        <p:tav tm="0">
                                          <p:val>
                                            <p:strVal val="ppt_y"/>
                                          </p:val>
                                        </p:tav>
                                        <p:tav tm="100000">
                                          <p:val>
                                            <p:strVal val="1+ppt_h/2"/>
                                          </p:val>
                                        </p:tav>
                                      </p:tavLst>
                                    </p:anim>
                                    <p:set>
                                      <p:cBhvr>
                                        <p:cTn id="64" dur="1" fill="hold">
                                          <p:stCondLst>
                                            <p:cond delay="499"/>
                                          </p:stCondLst>
                                        </p:cTn>
                                        <p:tgtEl>
                                          <p:spTgt spid="3075">
                                            <p:txEl>
                                              <p:pRg st="2" end="2"/>
                                            </p:txEl>
                                          </p:spTgt>
                                        </p:tgtEl>
                                        <p:attrNameLst>
                                          <p:attrName>style.visibility</p:attrName>
                                        </p:attrNameLst>
                                      </p:cBhvr>
                                      <p:to>
                                        <p:strVal val="hidden"/>
                                      </p:to>
                                    </p:set>
                                  </p:childTnLst>
                                </p:cTn>
                              </p:par>
                              <p:par>
                                <p:cTn id="65" presetID="2" presetClass="exit" presetSubtype="4" fill="hold" nodeType="withEffect">
                                  <p:stCondLst>
                                    <p:cond delay="0"/>
                                  </p:stCondLst>
                                  <p:iterate type="lt">
                                    <p:tmPct val="0"/>
                                  </p:iterate>
                                  <p:childTnLst>
                                    <p:anim calcmode="lin" valueType="num">
                                      <p:cBhvr additive="base">
                                        <p:cTn id="66" dur="500"/>
                                        <p:tgtEl>
                                          <p:spTgt spid="3075">
                                            <p:txEl>
                                              <p:pRg st="3" end="3"/>
                                            </p:txEl>
                                          </p:spTgt>
                                        </p:tgtEl>
                                        <p:attrNameLst>
                                          <p:attrName>ppt_x</p:attrName>
                                        </p:attrNameLst>
                                      </p:cBhvr>
                                      <p:tavLst>
                                        <p:tav tm="0">
                                          <p:val>
                                            <p:strVal val="ppt_x"/>
                                          </p:val>
                                        </p:tav>
                                        <p:tav tm="100000">
                                          <p:val>
                                            <p:strVal val="ppt_x"/>
                                          </p:val>
                                        </p:tav>
                                      </p:tavLst>
                                    </p:anim>
                                    <p:anim calcmode="lin" valueType="num">
                                      <p:cBhvr additive="base">
                                        <p:cTn id="67" dur="500"/>
                                        <p:tgtEl>
                                          <p:spTgt spid="3075">
                                            <p:txEl>
                                              <p:pRg st="3" end="3"/>
                                            </p:txEl>
                                          </p:spTgt>
                                        </p:tgtEl>
                                        <p:attrNameLst>
                                          <p:attrName>ppt_y</p:attrName>
                                        </p:attrNameLst>
                                      </p:cBhvr>
                                      <p:tavLst>
                                        <p:tav tm="0">
                                          <p:val>
                                            <p:strVal val="ppt_y"/>
                                          </p:val>
                                        </p:tav>
                                        <p:tav tm="100000">
                                          <p:val>
                                            <p:strVal val="1+ppt_h/2"/>
                                          </p:val>
                                        </p:tav>
                                      </p:tavLst>
                                    </p:anim>
                                    <p:set>
                                      <p:cBhvr>
                                        <p:cTn id="68" dur="1" fill="hold">
                                          <p:stCondLst>
                                            <p:cond delay="499"/>
                                          </p:stCondLst>
                                        </p:cTn>
                                        <p:tgtEl>
                                          <p:spTgt spid="3075">
                                            <p:txEl>
                                              <p:pRg st="3" end="3"/>
                                            </p:txEl>
                                          </p:spTgt>
                                        </p:tgtEl>
                                        <p:attrNameLst>
                                          <p:attrName>style.visibility</p:attrName>
                                        </p:attrNameLst>
                                      </p:cBhvr>
                                      <p:to>
                                        <p:strVal val="hidden"/>
                                      </p:to>
                                    </p:set>
                                  </p:childTnLst>
                                </p:cTn>
                              </p:par>
                              <p:par>
                                <p:cTn id="69" presetID="2" presetClass="exit" presetSubtype="4" fill="hold" nodeType="withEffect">
                                  <p:stCondLst>
                                    <p:cond delay="0"/>
                                  </p:stCondLst>
                                  <p:childTnLst>
                                    <p:anim calcmode="lin" valueType="num">
                                      <p:cBhvr additive="base">
                                        <p:cTn id="70" dur="500"/>
                                        <p:tgtEl>
                                          <p:spTgt spid="3075">
                                            <p:txEl>
                                              <p:pRg st="4" end="4"/>
                                            </p:txEl>
                                          </p:spTgt>
                                        </p:tgtEl>
                                        <p:attrNameLst>
                                          <p:attrName>ppt_x</p:attrName>
                                        </p:attrNameLst>
                                      </p:cBhvr>
                                      <p:tavLst>
                                        <p:tav tm="0">
                                          <p:val>
                                            <p:strVal val="ppt_x"/>
                                          </p:val>
                                        </p:tav>
                                        <p:tav tm="100000">
                                          <p:val>
                                            <p:strVal val="ppt_x"/>
                                          </p:val>
                                        </p:tav>
                                      </p:tavLst>
                                    </p:anim>
                                    <p:anim calcmode="lin" valueType="num">
                                      <p:cBhvr additive="base">
                                        <p:cTn id="71" dur="500"/>
                                        <p:tgtEl>
                                          <p:spTgt spid="3075">
                                            <p:txEl>
                                              <p:pRg st="4" end="4"/>
                                            </p:txEl>
                                          </p:spTgt>
                                        </p:tgtEl>
                                        <p:attrNameLst>
                                          <p:attrName>ppt_y</p:attrName>
                                        </p:attrNameLst>
                                      </p:cBhvr>
                                      <p:tavLst>
                                        <p:tav tm="0">
                                          <p:val>
                                            <p:strVal val="ppt_y"/>
                                          </p:val>
                                        </p:tav>
                                        <p:tav tm="100000">
                                          <p:val>
                                            <p:strVal val="1+ppt_h/2"/>
                                          </p:val>
                                        </p:tav>
                                      </p:tavLst>
                                    </p:anim>
                                    <p:set>
                                      <p:cBhvr>
                                        <p:cTn id="72" dur="1" fill="hold">
                                          <p:stCondLst>
                                            <p:cond delay="499"/>
                                          </p:stCondLst>
                                        </p:cTn>
                                        <p:tgtEl>
                                          <p:spTgt spid="3075">
                                            <p:txEl>
                                              <p:pRg st="4" end="4"/>
                                            </p:txEl>
                                          </p:spTgt>
                                        </p:tgtEl>
                                        <p:attrNameLst>
                                          <p:attrName>style.visibility</p:attrName>
                                        </p:attrNameLst>
                                      </p:cBhvr>
                                      <p:to>
                                        <p:strVal val="hidden"/>
                                      </p:to>
                                    </p:set>
                                  </p:childTnLst>
                                </p:cTn>
                              </p:par>
                              <p:par>
                                <p:cTn id="73" presetID="2" presetClass="exit" presetSubtype="4" fill="hold" nodeType="withEffect">
                                  <p:stCondLst>
                                    <p:cond delay="0"/>
                                  </p:stCondLst>
                                  <p:iterate type="lt">
                                    <p:tmPct val="0"/>
                                  </p:iterate>
                                  <p:childTnLst>
                                    <p:anim calcmode="lin" valueType="num">
                                      <p:cBhvr additive="base">
                                        <p:cTn id="74" dur="500"/>
                                        <p:tgtEl>
                                          <p:spTgt spid="3075">
                                            <p:txEl>
                                              <p:pRg st="5" end="5"/>
                                            </p:txEl>
                                          </p:spTgt>
                                        </p:tgtEl>
                                        <p:attrNameLst>
                                          <p:attrName>ppt_x</p:attrName>
                                        </p:attrNameLst>
                                      </p:cBhvr>
                                      <p:tavLst>
                                        <p:tav tm="0">
                                          <p:val>
                                            <p:strVal val="ppt_x"/>
                                          </p:val>
                                        </p:tav>
                                        <p:tav tm="100000">
                                          <p:val>
                                            <p:strVal val="ppt_x"/>
                                          </p:val>
                                        </p:tav>
                                      </p:tavLst>
                                    </p:anim>
                                    <p:anim calcmode="lin" valueType="num">
                                      <p:cBhvr additive="base">
                                        <p:cTn id="75" dur="500"/>
                                        <p:tgtEl>
                                          <p:spTgt spid="3075">
                                            <p:txEl>
                                              <p:pRg st="5" end="5"/>
                                            </p:txEl>
                                          </p:spTgt>
                                        </p:tgtEl>
                                        <p:attrNameLst>
                                          <p:attrName>ppt_y</p:attrName>
                                        </p:attrNameLst>
                                      </p:cBhvr>
                                      <p:tavLst>
                                        <p:tav tm="0">
                                          <p:val>
                                            <p:strVal val="ppt_y"/>
                                          </p:val>
                                        </p:tav>
                                        <p:tav tm="100000">
                                          <p:val>
                                            <p:strVal val="1+ppt_h/2"/>
                                          </p:val>
                                        </p:tav>
                                      </p:tavLst>
                                    </p:anim>
                                    <p:set>
                                      <p:cBhvr>
                                        <p:cTn id="76" dur="1" fill="hold">
                                          <p:stCondLst>
                                            <p:cond delay="499"/>
                                          </p:stCondLst>
                                        </p:cTn>
                                        <p:tgtEl>
                                          <p:spTgt spid="3075">
                                            <p:txEl>
                                              <p:pRg st="5" end="5"/>
                                            </p:txEl>
                                          </p:spTgt>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53" presetClass="exit" presetSubtype="0" fill="hold" nodeType="clickEffect">
                                  <p:stCondLst>
                                    <p:cond delay="0"/>
                                  </p:stCondLst>
                                  <p:childTnLst>
                                    <p:anim calcmode="lin" valueType="num">
                                      <p:cBhvr>
                                        <p:cTn id="80" dur="500"/>
                                        <p:tgtEl>
                                          <p:spTgt spid="3074"/>
                                        </p:tgtEl>
                                        <p:attrNameLst>
                                          <p:attrName>ppt_w</p:attrName>
                                        </p:attrNameLst>
                                      </p:cBhvr>
                                      <p:tavLst>
                                        <p:tav tm="0">
                                          <p:val>
                                            <p:strVal val="ppt_w"/>
                                          </p:val>
                                        </p:tav>
                                        <p:tav tm="100000">
                                          <p:val>
                                            <p:fltVal val="0"/>
                                          </p:val>
                                        </p:tav>
                                      </p:tavLst>
                                    </p:anim>
                                    <p:anim calcmode="lin" valueType="num">
                                      <p:cBhvr>
                                        <p:cTn id="81" dur="500"/>
                                        <p:tgtEl>
                                          <p:spTgt spid="3074"/>
                                        </p:tgtEl>
                                        <p:attrNameLst>
                                          <p:attrName>ppt_h</p:attrName>
                                        </p:attrNameLst>
                                      </p:cBhvr>
                                      <p:tavLst>
                                        <p:tav tm="0">
                                          <p:val>
                                            <p:strVal val="ppt_h"/>
                                          </p:val>
                                        </p:tav>
                                        <p:tav tm="100000">
                                          <p:val>
                                            <p:fltVal val="0"/>
                                          </p:val>
                                        </p:tav>
                                      </p:tavLst>
                                    </p:anim>
                                    <p:animEffect transition="out" filter="fade">
                                      <p:cBhvr>
                                        <p:cTn id="82" dur="500"/>
                                        <p:tgtEl>
                                          <p:spTgt spid="3074"/>
                                        </p:tgtEl>
                                      </p:cBhvr>
                                    </p:animEffect>
                                    <p:set>
                                      <p:cBhvr>
                                        <p:cTn id="83" dur="1" fill="hold">
                                          <p:stCondLst>
                                            <p:cond delay="499"/>
                                          </p:stCondLst>
                                        </p:cTn>
                                        <p:tgtEl>
                                          <p:spTgt spid="30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7200" y="228600"/>
            <a:ext cx="8229600" cy="1143000"/>
          </a:xfrm>
        </p:spPr>
        <p:txBody>
          <a:bodyPr/>
          <a:lstStyle/>
          <a:p>
            <a:pPr algn="ctr" eaLnBrk="1" fontAlgn="auto" hangingPunct="1">
              <a:spcAft>
                <a:spcPts val="0"/>
              </a:spcAft>
              <a:defRPr/>
            </a:pPr>
            <a:r>
              <a:rPr lang="ar-AE" dirty="0" smtClean="0">
                <a:solidFill>
                  <a:srgbClr val="FF0000"/>
                </a:solidFill>
              </a:rPr>
              <a:t>مجالات المسؤولية </a:t>
            </a:r>
            <a:r>
              <a:rPr lang="ar-AE" sz="4000" dirty="0" smtClean="0">
                <a:solidFill>
                  <a:srgbClr val="FF0000"/>
                </a:solidFill>
              </a:rPr>
              <a:t>الجماعية</a:t>
            </a:r>
            <a:endParaRPr lang="en-US" sz="4000" dirty="0" smtClean="0">
              <a:solidFill>
                <a:srgbClr val="FF0000"/>
              </a:solidFill>
            </a:endParaRPr>
          </a:p>
        </p:txBody>
      </p:sp>
      <p:sp>
        <p:nvSpPr>
          <p:cNvPr id="4099" name="Content Placeholder 2"/>
          <p:cNvSpPr>
            <a:spLocks noGrp="1"/>
          </p:cNvSpPr>
          <p:nvPr>
            <p:ph sz="quarter" idx="1"/>
          </p:nvPr>
        </p:nvSpPr>
        <p:spPr/>
        <p:txBody>
          <a:bodyPr rtlCol="0">
            <a:normAutofit/>
          </a:bodyPr>
          <a:lstStyle/>
          <a:p>
            <a:pPr algn="r" rtl="1" eaLnBrk="1" fontAlgn="auto" hangingPunct="1">
              <a:spcAft>
                <a:spcPts val="0"/>
              </a:spcAft>
              <a:buFont typeface="Wingdings"/>
              <a:buBlip>
                <a:blip r:embed="rId2"/>
              </a:buBlip>
              <a:defRPr/>
            </a:pPr>
            <a:r>
              <a:rPr lang="ar-AE" b="1" dirty="0" smtClean="0"/>
              <a:t>أولا: المسؤولية الجماعية في مجال حفظ الدين </a:t>
            </a:r>
          </a:p>
          <a:p>
            <a:pPr algn="r" rtl="1" eaLnBrk="1" fontAlgn="auto" hangingPunct="1">
              <a:spcAft>
                <a:spcPts val="0"/>
              </a:spcAft>
              <a:buFont typeface="Wingdings"/>
              <a:buNone/>
              <a:defRPr/>
            </a:pPr>
            <a:endParaRPr lang="ar-AE" b="1" dirty="0" smtClean="0"/>
          </a:p>
          <a:p>
            <a:pPr marL="514350" indent="-514350" algn="r" rtl="1" eaLnBrk="1" fontAlgn="auto" hangingPunct="1">
              <a:spcAft>
                <a:spcPts val="0"/>
              </a:spcAft>
              <a:buFont typeface="Wingdings"/>
              <a:buNone/>
              <a:defRPr/>
            </a:pPr>
            <a:r>
              <a:rPr lang="ar-AE" sz="2000" b="1" u="sng" dirty="0" smtClean="0">
                <a:solidFill>
                  <a:schemeClr val="accent5">
                    <a:lumMod val="75000"/>
                  </a:schemeClr>
                </a:solidFill>
              </a:rPr>
              <a:t>1- الدعوة الي الله تعالي </a:t>
            </a:r>
          </a:p>
          <a:p>
            <a:pPr marL="514350" indent="-514350" algn="r" rtl="1" eaLnBrk="1" fontAlgn="auto" hangingPunct="1">
              <a:spcAft>
                <a:spcPts val="0"/>
              </a:spcAft>
              <a:buFont typeface="Wingdings"/>
              <a:buNone/>
              <a:defRPr/>
            </a:pPr>
            <a:r>
              <a:rPr lang="ar-AE" sz="1800" b="1" dirty="0" smtClean="0"/>
              <a:t>تقوم الدعوة على أساسين هامين هما </a:t>
            </a:r>
          </a:p>
          <a:p>
            <a:pPr marL="514350" indent="-514350" algn="r" rtl="1" eaLnBrk="1" fontAlgn="auto" hangingPunct="1">
              <a:spcAft>
                <a:spcPts val="0"/>
              </a:spcAft>
              <a:buFont typeface="Wingdings"/>
              <a:buNone/>
              <a:defRPr/>
            </a:pPr>
            <a:r>
              <a:rPr lang="ar-AE" sz="1800" b="1" dirty="0" smtClean="0"/>
              <a:t>(</a:t>
            </a:r>
            <a:r>
              <a:rPr lang="ar-AE" sz="1800" b="1" u="sng" dirty="0" smtClean="0"/>
              <a:t>البصيرة العلمية</a:t>
            </a:r>
            <a:r>
              <a:rPr lang="ar-AE" sz="1800" b="1" dirty="0" smtClean="0"/>
              <a:t>)و( </a:t>
            </a:r>
            <a:r>
              <a:rPr lang="ar-AE" sz="1800" b="1" u="sng" dirty="0" smtClean="0"/>
              <a:t>البلاغ المبين </a:t>
            </a:r>
            <a:r>
              <a:rPr lang="ar-AE" sz="1800" b="1" dirty="0" smtClean="0"/>
              <a:t>)</a:t>
            </a:r>
          </a:p>
          <a:p>
            <a:pPr marL="514350" indent="-514350" algn="r" rtl="1" eaLnBrk="1" fontAlgn="auto" hangingPunct="1">
              <a:spcAft>
                <a:spcPts val="0"/>
              </a:spcAft>
              <a:buFont typeface="Wingdings"/>
              <a:buNone/>
              <a:defRPr/>
            </a:pPr>
            <a:r>
              <a:rPr lang="ar-AE" sz="1800" b="1" dirty="0" smtClean="0"/>
              <a:t>فما المقصود بكل منهما ؟ </a:t>
            </a:r>
          </a:p>
          <a:p>
            <a:pPr marL="514350" indent="-514350" algn="r" rtl="1" eaLnBrk="1" fontAlgn="auto" hangingPunct="1">
              <a:spcAft>
                <a:spcPts val="0"/>
              </a:spcAft>
              <a:buFont typeface="Wingdings"/>
              <a:buNone/>
              <a:defRPr/>
            </a:pPr>
            <a:r>
              <a:rPr lang="ar-AE"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500" fill="hold"/>
                                        <p:tgtEl>
                                          <p:spTgt spid="4098"/>
                                        </p:tgtEl>
                                        <p:attrNameLst>
                                          <p:attrName>ppt_w</p:attrName>
                                        </p:attrNameLst>
                                      </p:cBhvr>
                                      <p:tavLst>
                                        <p:tav tm="0">
                                          <p:val>
                                            <p:fltVal val="0"/>
                                          </p:val>
                                        </p:tav>
                                        <p:tav tm="100000">
                                          <p:val>
                                            <p:strVal val="#ppt_w"/>
                                          </p:val>
                                        </p:tav>
                                      </p:tavLst>
                                    </p:anim>
                                    <p:anim calcmode="lin" valueType="num">
                                      <p:cBhvr>
                                        <p:cTn id="8" dur="500" fill="hold"/>
                                        <p:tgtEl>
                                          <p:spTgt spid="409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099">
                                            <p:txEl>
                                              <p:pRg st="0" end="0"/>
                                            </p:txEl>
                                          </p:spTgt>
                                        </p:tgtEl>
                                        <p:attrNameLst>
                                          <p:attrName>style.visibility</p:attrName>
                                        </p:attrNameLst>
                                      </p:cBhvr>
                                      <p:to>
                                        <p:strVal val="visible"/>
                                      </p:to>
                                    </p:set>
                                    <p:animEffect transition="in" filter="fade">
                                      <p:cBhvr>
                                        <p:cTn id="13" dur="1000"/>
                                        <p:tgtEl>
                                          <p:spTgt spid="4099">
                                            <p:txEl>
                                              <p:pRg st="0" end="0"/>
                                            </p:txEl>
                                          </p:spTgt>
                                        </p:tgtEl>
                                      </p:cBhvr>
                                    </p:animEffect>
                                    <p:anim calcmode="lin" valueType="num">
                                      <p:cBhvr>
                                        <p:cTn id="14" dur="1000" fill="hold"/>
                                        <p:tgtEl>
                                          <p:spTgt spid="4099">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409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4099">
                                            <p:txEl>
                                              <p:pRg st="2" end="2"/>
                                            </p:txEl>
                                          </p:spTgt>
                                        </p:tgtEl>
                                        <p:attrNameLst>
                                          <p:attrName>style.visibility</p:attrName>
                                        </p:attrNameLst>
                                      </p:cBhvr>
                                      <p:to>
                                        <p:strVal val="visible"/>
                                      </p:to>
                                    </p:set>
                                    <p:animEffect transition="in" filter="wipe(down)">
                                      <p:cBhvr>
                                        <p:cTn id="20" dur="580">
                                          <p:stCondLst>
                                            <p:cond delay="0"/>
                                          </p:stCondLst>
                                        </p:cTn>
                                        <p:tgtEl>
                                          <p:spTgt spid="4099">
                                            <p:txEl>
                                              <p:pRg st="2" end="2"/>
                                            </p:txEl>
                                          </p:spTgt>
                                        </p:tgtEl>
                                      </p:cBhvr>
                                    </p:animEffect>
                                    <p:anim calcmode="lin" valueType="num">
                                      <p:cBhvr>
                                        <p:cTn id="21" dur="1822" tmFilter="0,0; 0.14,0.36; 0.43,0.73; 0.71,0.91; 1.0,1.0">
                                          <p:stCondLst>
                                            <p:cond delay="0"/>
                                          </p:stCondLst>
                                        </p:cTn>
                                        <p:tgtEl>
                                          <p:spTgt spid="4099">
                                            <p:txEl>
                                              <p:pRg st="2" end="2"/>
                                            </p:txEl>
                                          </p:spTgt>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4099">
                                            <p:txEl>
                                              <p:pRg st="2" end="2"/>
                                            </p:txEl>
                                          </p:spTgt>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4099">
                                            <p:txEl>
                                              <p:pRg st="2" end="2"/>
                                            </p:txEl>
                                          </p:spTgt>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4099">
                                            <p:txEl>
                                              <p:pRg st="2" end="2"/>
                                            </p:txEl>
                                          </p:spTgt>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4099">
                                            <p:txEl>
                                              <p:pRg st="2" end="2"/>
                                            </p:txEl>
                                          </p:spTgt>
                                        </p:tgtEl>
                                        <p:attrNameLst>
                                          <p:attrName>ppt_y</p:attrName>
                                        </p:attrNameLst>
                                      </p:cBhvr>
                                      <p:tavLst>
                                        <p:tav tm="0" fmla="#ppt_y-sin(pi*$)/81">
                                          <p:val>
                                            <p:fltVal val="0"/>
                                          </p:val>
                                        </p:tav>
                                        <p:tav tm="100000">
                                          <p:val>
                                            <p:fltVal val="1"/>
                                          </p:val>
                                        </p:tav>
                                      </p:tavLst>
                                    </p:anim>
                                    <p:animScale>
                                      <p:cBhvr>
                                        <p:cTn id="26" dur="26">
                                          <p:stCondLst>
                                            <p:cond delay="650"/>
                                          </p:stCondLst>
                                        </p:cTn>
                                        <p:tgtEl>
                                          <p:spTgt spid="4099">
                                            <p:txEl>
                                              <p:pRg st="2" end="2"/>
                                            </p:txEl>
                                          </p:spTgt>
                                        </p:tgtEl>
                                      </p:cBhvr>
                                      <p:to x="100000" y="60000"/>
                                    </p:animScale>
                                    <p:animScale>
                                      <p:cBhvr>
                                        <p:cTn id="27" dur="166" decel="50000">
                                          <p:stCondLst>
                                            <p:cond delay="676"/>
                                          </p:stCondLst>
                                        </p:cTn>
                                        <p:tgtEl>
                                          <p:spTgt spid="4099">
                                            <p:txEl>
                                              <p:pRg st="2" end="2"/>
                                            </p:txEl>
                                          </p:spTgt>
                                        </p:tgtEl>
                                      </p:cBhvr>
                                      <p:to x="100000" y="100000"/>
                                    </p:animScale>
                                    <p:animScale>
                                      <p:cBhvr>
                                        <p:cTn id="28" dur="26">
                                          <p:stCondLst>
                                            <p:cond delay="1312"/>
                                          </p:stCondLst>
                                        </p:cTn>
                                        <p:tgtEl>
                                          <p:spTgt spid="4099">
                                            <p:txEl>
                                              <p:pRg st="2" end="2"/>
                                            </p:txEl>
                                          </p:spTgt>
                                        </p:tgtEl>
                                      </p:cBhvr>
                                      <p:to x="100000" y="80000"/>
                                    </p:animScale>
                                    <p:animScale>
                                      <p:cBhvr>
                                        <p:cTn id="29" dur="166" decel="50000">
                                          <p:stCondLst>
                                            <p:cond delay="1338"/>
                                          </p:stCondLst>
                                        </p:cTn>
                                        <p:tgtEl>
                                          <p:spTgt spid="4099">
                                            <p:txEl>
                                              <p:pRg st="2" end="2"/>
                                            </p:txEl>
                                          </p:spTgt>
                                        </p:tgtEl>
                                      </p:cBhvr>
                                      <p:to x="100000" y="100000"/>
                                    </p:animScale>
                                    <p:animScale>
                                      <p:cBhvr>
                                        <p:cTn id="30" dur="26">
                                          <p:stCondLst>
                                            <p:cond delay="1642"/>
                                          </p:stCondLst>
                                        </p:cTn>
                                        <p:tgtEl>
                                          <p:spTgt spid="4099">
                                            <p:txEl>
                                              <p:pRg st="2" end="2"/>
                                            </p:txEl>
                                          </p:spTgt>
                                        </p:tgtEl>
                                      </p:cBhvr>
                                      <p:to x="100000" y="90000"/>
                                    </p:animScale>
                                    <p:animScale>
                                      <p:cBhvr>
                                        <p:cTn id="31" dur="166" decel="50000">
                                          <p:stCondLst>
                                            <p:cond delay="1668"/>
                                          </p:stCondLst>
                                        </p:cTn>
                                        <p:tgtEl>
                                          <p:spTgt spid="4099">
                                            <p:txEl>
                                              <p:pRg st="2" end="2"/>
                                            </p:txEl>
                                          </p:spTgt>
                                        </p:tgtEl>
                                      </p:cBhvr>
                                      <p:to x="100000" y="100000"/>
                                    </p:animScale>
                                    <p:animScale>
                                      <p:cBhvr>
                                        <p:cTn id="32" dur="26">
                                          <p:stCondLst>
                                            <p:cond delay="1808"/>
                                          </p:stCondLst>
                                        </p:cTn>
                                        <p:tgtEl>
                                          <p:spTgt spid="4099">
                                            <p:txEl>
                                              <p:pRg st="2" end="2"/>
                                            </p:txEl>
                                          </p:spTgt>
                                        </p:tgtEl>
                                      </p:cBhvr>
                                      <p:to x="100000" y="95000"/>
                                    </p:animScale>
                                    <p:animScale>
                                      <p:cBhvr>
                                        <p:cTn id="33" dur="166" decel="50000">
                                          <p:stCondLst>
                                            <p:cond delay="1834"/>
                                          </p:stCondLst>
                                        </p:cTn>
                                        <p:tgtEl>
                                          <p:spTgt spid="4099">
                                            <p:txEl>
                                              <p:pRg st="2" end="2"/>
                                            </p:txEl>
                                          </p:spTgt>
                                        </p:tgtEl>
                                      </p:cBhvr>
                                      <p:to x="100000" y="100000"/>
                                    </p:animScale>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4099">
                                            <p:txEl>
                                              <p:pRg st="3" end="3"/>
                                            </p:txEl>
                                          </p:spTgt>
                                        </p:tgtEl>
                                        <p:attrNameLst>
                                          <p:attrName>style.visibility</p:attrName>
                                        </p:attrNameLst>
                                      </p:cBhvr>
                                      <p:to>
                                        <p:strVal val="visible"/>
                                      </p:to>
                                    </p:set>
                                    <p:animEffect transition="in" filter="fade">
                                      <p:cBhvr>
                                        <p:cTn id="38" dur="1000"/>
                                        <p:tgtEl>
                                          <p:spTgt spid="4099">
                                            <p:txEl>
                                              <p:pRg st="3" end="3"/>
                                            </p:txEl>
                                          </p:spTgt>
                                        </p:tgtEl>
                                      </p:cBhvr>
                                    </p:animEffect>
                                    <p:anim calcmode="lin" valueType="num">
                                      <p:cBhvr>
                                        <p:cTn id="39" dur="1000" fill="hold"/>
                                        <p:tgtEl>
                                          <p:spTgt spid="4099">
                                            <p:txEl>
                                              <p:pRg st="3" end="3"/>
                                            </p:txEl>
                                          </p:spTgt>
                                        </p:tgtEl>
                                        <p:attrNameLst>
                                          <p:attrName>ppt_x</p:attrName>
                                        </p:attrNameLst>
                                      </p:cBhvr>
                                      <p:tavLst>
                                        <p:tav tm="0">
                                          <p:val>
                                            <p:strVal val="#ppt_x"/>
                                          </p:val>
                                        </p:tav>
                                        <p:tav tm="100000">
                                          <p:val>
                                            <p:strVal val="#ppt_x"/>
                                          </p:val>
                                        </p:tav>
                                      </p:tavLst>
                                    </p:anim>
                                    <p:anim calcmode="lin" valueType="num">
                                      <p:cBhvr>
                                        <p:cTn id="40" dur="1000" fill="hold"/>
                                        <p:tgtEl>
                                          <p:spTgt spid="4099">
                                            <p:txEl>
                                              <p:pRg st="3" end="3"/>
                                            </p:txEl>
                                          </p:spTgt>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4099">
                                            <p:txEl>
                                              <p:pRg st="4" end="4"/>
                                            </p:txEl>
                                          </p:spTgt>
                                        </p:tgtEl>
                                        <p:attrNameLst>
                                          <p:attrName>style.visibility</p:attrName>
                                        </p:attrNameLst>
                                      </p:cBhvr>
                                      <p:to>
                                        <p:strVal val="visible"/>
                                      </p:to>
                                    </p:set>
                                    <p:animEffect transition="in" filter="fade">
                                      <p:cBhvr>
                                        <p:cTn id="43" dur="1000"/>
                                        <p:tgtEl>
                                          <p:spTgt spid="4099">
                                            <p:txEl>
                                              <p:pRg st="4" end="4"/>
                                            </p:txEl>
                                          </p:spTgt>
                                        </p:tgtEl>
                                      </p:cBhvr>
                                    </p:animEffect>
                                    <p:anim calcmode="lin" valueType="num">
                                      <p:cBhvr>
                                        <p:cTn id="44" dur="1000" fill="hold"/>
                                        <p:tgtEl>
                                          <p:spTgt spid="4099">
                                            <p:txEl>
                                              <p:pRg st="4" end="4"/>
                                            </p:txEl>
                                          </p:spTgt>
                                        </p:tgtEl>
                                        <p:attrNameLst>
                                          <p:attrName>ppt_x</p:attrName>
                                        </p:attrNameLst>
                                      </p:cBhvr>
                                      <p:tavLst>
                                        <p:tav tm="0">
                                          <p:val>
                                            <p:strVal val="#ppt_x"/>
                                          </p:val>
                                        </p:tav>
                                        <p:tav tm="100000">
                                          <p:val>
                                            <p:strVal val="#ppt_x"/>
                                          </p:val>
                                        </p:tav>
                                      </p:tavLst>
                                    </p:anim>
                                    <p:anim calcmode="lin" valueType="num">
                                      <p:cBhvr>
                                        <p:cTn id="45" dur="1000" fill="hold"/>
                                        <p:tgtEl>
                                          <p:spTgt spid="4099">
                                            <p:txEl>
                                              <p:pRg st="4" end="4"/>
                                            </p:txEl>
                                          </p:spTgt>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4099">
                                            <p:txEl>
                                              <p:pRg st="5" end="5"/>
                                            </p:txEl>
                                          </p:spTgt>
                                        </p:tgtEl>
                                        <p:attrNameLst>
                                          <p:attrName>style.visibility</p:attrName>
                                        </p:attrNameLst>
                                      </p:cBhvr>
                                      <p:to>
                                        <p:strVal val="visible"/>
                                      </p:to>
                                    </p:set>
                                    <p:animEffect transition="in" filter="fade">
                                      <p:cBhvr>
                                        <p:cTn id="48" dur="1000"/>
                                        <p:tgtEl>
                                          <p:spTgt spid="4099">
                                            <p:txEl>
                                              <p:pRg st="5" end="5"/>
                                            </p:txEl>
                                          </p:spTgt>
                                        </p:tgtEl>
                                      </p:cBhvr>
                                    </p:animEffect>
                                    <p:anim calcmode="lin" valueType="num">
                                      <p:cBhvr>
                                        <p:cTn id="49" dur="1000" fill="hold"/>
                                        <p:tgtEl>
                                          <p:spTgt spid="4099">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409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7" presetClass="entr" presetSubtype="0" fill="hold" nodeType="clickEffect">
                                  <p:stCondLst>
                                    <p:cond delay="0"/>
                                  </p:stCondLst>
                                  <p:iterate type="lt">
                                    <p:tmPct val="50000"/>
                                  </p:iterate>
                                  <p:childTnLst>
                                    <p:set>
                                      <p:cBhvr>
                                        <p:cTn id="54" dur="1" fill="hold">
                                          <p:stCondLst>
                                            <p:cond delay="0"/>
                                          </p:stCondLst>
                                        </p:cTn>
                                        <p:tgtEl>
                                          <p:spTgt spid="4099">
                                            <p:txEl>
                                              <p:pRg st="6" end="6"/>
                                            </p:txEl>
                                          </p:spTgt>
                                        </p:tgtEl>
                                        <p:attrNameLst>
                                          <p:attrName>style.visibility</p:attrName>
                                        </p:attrNameLst>
                                      </p:cBhvr>
                                      <p:to>
                                        <p:strVal val="visible"/>
                                      </p:to>
                                    </p:set>
                                    <p:anim calcmode="discrete" valueType="clr">
                                      <p:cBhvr override="childStyle">
                                        <p:cTn id="55" dur="80"/>
                                        <p:tgtEl>
                                          <p:spTgt spid="4099">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4099">
                                            <p:txEl>
                                              <p:pRg st="6" end="6"/>
                                            </p:txEl>
                                          </p:spTgt>
                                        </p:tgtEl>
                                        <p:attrNameLst>
                                          <p:attrName>fillcolor</p:attrName>
                                        </p:attrNameLst>
                                      </p:cBhvr>
                                      <p:tavLst>
                                        <p:tav tm="0">
                                          <p:val>
                                            <p:clrVal>
                                              <a:schemeClr val="accent2"/>
                                            </p:clrVal>
                                          </p:val>
                                        </p:tav>
                                        <p:tav tm="50000">
                                          <p:val>
                                            <p:clrVal>
                                              <a:schemeClr val="hlink"/>
                                            </p:clrVal>
                                          </p:val>
                                        </p:tav>
                                      </p:tavLst>
                                    </p:anim>
                                    <p:set>
                                      <p:cBhvr>
                                        <p:cTn id="57" dur="80"/>
                                        <p:tgtEl>
                                          <p:spTgt spid="4099">
                                            <p:txEl>
                                              <p:pRg st="6" end="6"/>
                                            </p:txEl>
                                          </p:spTgt>
                                        </p:tgtEl>
                                        <p:attrNameLst>
                                          <p:attrName>fill.type</p:attrName>
                                        </p:attrNameLst>
                                      </p:cBhvr>
                                      <p:to>
                                        <p:strVal val="solid"/>
                                      </p:to>
                                    </p:set>
                                  </p:childTnLst>
                                </p:cTn>
                              </p:par>
                            </p:childTnLst>
                          </p:cTn>
                        </p:par>
                      </p:childTnLst>
                    </p:cTn>
                  </p:par>
                  <p:par>
                    <p:cTn id="58" fill="hold">
                      <p:stCondLst>
                        <p:cond delay="indefinite"/>
                      </p:stCondLst>
                      <p:childTnLst>
                        <p:par>
                          <p:cTn id="59" fill="hold">
                            <p:stCondLst>
                              <p:cond delay="0"/>
                            </p:stCondLst>
                            <p:childTnLst>
                              <p:par>
                                <p:cTn id="60" presetID="2" presetClass="exit" presetSubtype="4" fill="hold" nodeType="clickEffect">
                                  <p:stCondLst>
                                    <p:cond delay="0"/>
                                  </p:stCondLst>
                                  <p:childTnLst>
                                    <p:anim calcmode="lin" valueType="num">
                                      <p:cBhvr additive="base">
                                        <p:cTn id="61" dur="500"/>
                                        <p:tgtEl>
                                          <p:spTgt spid="4099">
                                            <p:txEl>
                                              <p:pRg st="0" end="0"/>
                                            </p:txEl>
                                          </p:spTgt>
                                        </p:tgtEl>
                                        <p:attrNameLst>
                                          <p:attrName>ppt_x</p:attrName>
                                        </p:attrNameLst>
                                      </p:cBhvr>
                                      <p:tavLst>
                                        <p:tav tm="0">
                                          <p:val>
                                            <p:strVal val="ppt_x"/>
                                          </p:val>
                                        </p:tav>
                                        <p:tav tm="100000">
                                          <p:val>
                                            <p:strVal val="ppt_x"/>
                                          </p:val>
                                        </p:tav>
                                      </p:tavLst>
                                    </p:anim>
                                    <p:anim calcmode="lin" valueType="num">
                                      <p:cBhvr additive="base">
                                        <p:cTn id="62" dur="500"/>
                                        <p:tgtEl>
                                          <p:spTgt spid="4099">
                                            <p:txEl>
                                              <p:pRg st="0" end="0"/>
                                            </p:txEl>
                                          </p:spTgt>
                                        </p:tgtEl>
                                        <p:attrNameLst>
                                          <p:attrName>ppt_y</p:attrName>
                                        </p:attrNameLst>
                                      </p:cBhvr>
                                      <p:tavLst>
                                        <p:tav tm="0">
                                          <p:val>
                                            <p:strVal val="ppt_y"/>
                                          </p:val>
                                        </p:tav>
                                        <p:tav tm="100000">
                                          <p:val>
                                            <p:strVal val="1+ppt_h/2"/>
                                          </p:val>
                                        </p:tav>
                                      </p:tavLst>
                                    </p:anim>
                                    <p:set>
                                      <p:cBhvr>
                                        <p:cTn id="63" dur="1" fill="hold">
                                          <p:stCondLst>
                                            <p:cond delay="499"/>
                                          </p:stCondLst>
                                        </p:cTn>
                                        <p:tgtEl>
                                          <p:spTgt spid="4099">
                                            <p:txEl>
                                              <p:pRg st="0" end="0"/>
                                            </p:txEl>
                                          </p:spTgt>
                                        </p:tgtEl>
                                        <p:attrNameLst>
                                          <p:attrName>style.visibility</p:attrName>
                                        </p:attrNameLst>
                                      </p:cBhvr>
                                      <p:to>
                                        <p:strVal val="hidden"/>
                                      </p:to>
                                    </p:set>
                                  </p:childTnLst>
                                </p:cTn>
                              </p:par>
                              <p:par>
                                <p:cTn id="64" presetID="2" presetClass="exit" presetSubtype="4" fill="hold" nodeType="withEffect">
                                  <p:stCondLst>
                                    <p:cond delay="0"/>
                                  </p:stCondLst>
                                  <p:childTnLst>
                                    <p:anim calcmode="lin" valueType="num">
                                      <p:cBhvr additive="base">
                                        <p:cTn id="65" dur="500"/>
                                        <p:tgtEl>
                                          <p:spTgt spid="4099">
                                            <p:txEl>
                                              <p:pRg st="2" end="2"/>
                                            </p:txEl>
                                          </p:spTgt>
                                        </p:tgtEl>
                                        <p:attrNameLst>
                                          <p:attrName>ppt_x</p:attrName>
                                        </p:attrNameLst>
                                      </p:cBhvr>
                                      <p:tavLst>
                                        <p:tav tm="0">
                                          <p:val>
                                            <p:strVal val="ppt_x"/>
                                          </p:val>
                                        </p:tav>
                                        <p:tav tm="100000">
                                          <p:val>
                                            <p:strVal val="ppt_x"/>
                                          </p:val>
                                        </p:tav>
                                      </p:tavLst>
                                    </p:anim>
                                    <p:anim calcmode="lin" valueType="num">
                                      <p:cBhvr additive="base">
                                        <p:cTn id="66" dur="500"/>
                                        <p:tgtEl>
                                          <p:spTgt spid="4099">
                                            <p:txEl>
                                              <p:pRg st="2" end="2"/>
                                            </p:txEl>
                                          </p:spTgt>
                                        </p:tgtEl>
                                        <p:attrNameLst>
                                          <p:attrName>ppt_y</p:attrName>
                                        </p:attrNameLst>
                                      </p:cBhvr>
                                      <p:tavLst>
                                        <p:tav tm="0">
                                          <p:val>
                                            <p:strVal val="ppt_y"/>
                                          </p:val>
                                        </p:tav>
                                        <p:tav tm="100000">
                                          <p:val>
                                            <p:strVal val="1+ppt_h/2"/>
                                          </p:val>
                                        </p:tav>
                                      </p:tavLst>
                                    </p:anim>
                                    <p:set>
                                      <p:cBhvr>
                                        <p:cTn id="67" dur="1" fill="hold">
                                          <p:stCondLst>
                                            <p:cond delay="499"/>
                                          </p:stCondLst>
                                        </p:cTn>
                                        <p:tgtEl>
                                          <p:spTgt spid="4099">
                                            <p:txEl>
                                              <p:pRg st="2" end="2"/>
                                            </p:txEl>
                                          </p:spTgt>
                                        </p:tgtEl>
                                        <p:attrNameLst>
                                          <p:attrName>style.visibility</p:attrName>
                                        </p:attrNameLst>
                                      </p:cBhvr>
                                      <p:to>
                                        <p:strVal val="hidden"/>
                                      </p:to>
                                    </p:set>
                                  </p:childTnLst>
                                </p:cTn>
                              </p:par>
                              <p:par>
                                <p:cTn id="68" presetID="2" presetClass="exit" presetSubtype="4" fill="hold" nodeType="withEffect">
                                  <p:stCondLst>
                                    <p:cond delay="0"/>
                                  </p:stCondLst>
                                  <p:childTnLst>
                                    <p:anim calcmode="lin" valueType="num">
                                      <p:cBhvr additive="base">
                                        <p:cTn id="69" dur="500"/>
                                        <p:tgtEl>
                                          <p:spTgt spid="4099">
                                            <p:txEl>
                                              <p:pRg st="3" end="3"/>
                                            </p:txEl>
                                          </p:spTgt>
                                        </p:tgtEl>
                                        <p:attrNameLst>
                                          <p:attrName>ppt_x</p:attrName>
                                        </p:attrNameLst>
                                      </p:cBhvr>
                                      <p:tavLst>
                                        <p:tav tm="0">
                                          <p:val>
                                            <p:strVal val="ppt_x"/>
                                          </p:val>
                                        </p:tav>
                                        <p:tav tm="100000">
                                          <p:val>
                                            <p:strVal val="ppt_x"/>
                                          </p:val>
                                        </p:tav>
                                      </p:tavLst>
                                    </p:anim>
                                    <p:anim calcmode="lin" valueType="num">
                                      <p:cBhvr additive="base">
                                        <p:cTn id="70" dur="500"/>
                                        <p:tgtEl>
                                          <p:spTgt spid="4099">
                                            <p:txEl>
                                              <p:pRg st="3" end="3"/>
                                            </p:txEl>
                                          </p:spTgt>
                                        </p:tgtEl>
                                        <p:attrNameLst>
                                          <p:attrName>ppt_y</p:attrName>
                                        </p:attrNameLst>
                                      </p:cBhvr>
                                      <p:tavLst>
                                        <p:tav tm="0">
                                          <p:val>
                                            <p:strVal val="ppt_y"/>
                                          </p:val>
                                        </p:tav>
                                        <p:tav tm="100000">
                                          <p:val>
                                            <p:strVal val="1+ppt_h/2"/>
                                          </p:val>
                                        </p:tav>
                                      </p:tavLst>
                                    </p:anim>
                                    <p:set>
                                      <p:cBhvr>
                                        <p:cTn id="71" dur="1" fill="hold">
                                          <p:stCondLst>
                                            <p:cond delay="499"/>
                                          </p:stCondLst>
                                        </p:cTn>
                                        <p:tgtEl>
                                          <p:spTgt spid="4099">
                                            <p:txEl>
                                              <p:pRg st="3" end="3"/>
                                            </p:txEl>
                                          </p:spTgt>
                                        </p:tgtEl>
                                        <p:attrNameLst>
                                          <p:attrName>style.visibility</p:attrName>
                                        </p:attrNameLst>
                                      </p:cBhvr>
                                      <p:to>
                                        <p:strVal val="hidden"/>
                                      </p:to>
                                    </p:set>
                                  </p:childTnLst>
                                </p:cTn>
                              </p:par>
                              <p:par>
                                <p:cTn id="72" presetID="2" presetClass="exit" presetSubtype="4" fill="hold" nodeType="withEffect">
                                  <p:stCondLst>
                                    <p:cond delay="0"/>
                                  </p:stCondLst>
                                  <p:childTnLst>
                                    <p:anim calcmode="lin" valueType="num">
                                      <p:cBhvr additive="base">
                                        <p:cTn id="73" dur="500"/>
                                        <p:tgtEl>
                                          <p:spTgt spid="4099">
                                            <p:txEl>
                                              <p:pRg st="4" end="4"/>
                                            </p:txEl>
                                          </p:spTgt>
                                        </p:tgtEl>
                                        <p:attrNameLst>
                                          <p:attrName>ppt_x</p:attrName>
                                        </p:attrNameLst>
                                      </p:cBhvr>
                                      <p:tavLst>
                                        <p:tav tm="0">
                                          <p:val>
                                            <p:strVal val="ppt_x"/>
                                          </p:val>
                                        </p:tav>
                                        <p:tav tm="100000">
                                          <p:val>
                                            <p:strVal val="ppt_x"/>
                                          </p:val>
                                        </p:tav>
                                      </p:tavLst>
                                    </p:anim>
                                    <p:anim calcmode="lin" valueType="num">
                                      <p:cBhvr additive="base">
                                        <p:cTn id="74" dur="500"/>
                                        <p:tgtEl>
                                          <p:spTgt spid="4099">
                                            <p:txEl>
                                              <p:pRg st="4" end="4"/>
                                            </p:txEl>
                                          </p:spTgt>
                                        </p:tgtEl>
                                        <p:attrNameLst>
                                          <p:attrName>ppt_y</p:attrName>
                                        </p:attrNameLst>
                                      </p:cBhvr>
                                      <p:tavLst>
                                        <p:tav tm="0">
                                          <p:val>
                                            <p:strVal val="ppt_y"/>
                                          </p:val>
                                        </p:tav>
                                        <p:tav tm="100000">
                                          <p:val>
                                            <p:strVal val="1+ppt_h/2"/>
                                          </p:val>
                                        </p:tav>
                                      </p:tavLst>
                                    </p:anim>
                                    <p:set>
                                      <p:cBhvr>
                                        <p:cTn id="75" dur="1" fill="hold">
                                          <p:stCondLst>
                                            <p:cond delay="499"/>
                                          </p:stCondLst>
                                        </p:cTn>
                                        <p:tgtEl>
                                          <p:spTgt spid="4099">
                                            <p:txEl>
                                              <p:pRg st="4" end="4"/>
                                            </p:txEl>
                                          </p:spTgt>
                                        </p:tgtEl>
                                        <p:attrNameLst>
                                          <p:attrName>style.visibility</p:attrName>
                                        </p:attrNameLst>
                                      </p:cBhvr>
                                      <p:to>
                                        <p:strVal val="hidden"/>
                                      </p:to>
                                    </p:set>
                                  </p:childTnLst>
                                </p:cTn>
                              </p:par>
                              <p:par>
                                <p:cTn id="76" presetID="2" presetClass="exit" presetSubtype="4" fill="hold" nodeType="withEffect">
                                  <p:stCondLst>
                                    <p:cond delay="0"/>
                                  </p:stCondLst>
                                  <p:childTnLst>
                                    <p:anim calcmode="lin" valueType="num">
                                      <p:cBhvr additive="base">
                                        <p:cTn id="77" dur="500"/>
                                        <p:tgtEl>
                                          <p:spTgt spid="4099">
                                            <p:txEl>
                                              <p:pRg st="5" end="5"/>
                                            </p:txEl>
                                          </p:spTgt>
                                        </p:tgtEl>
                                        <p:attrNameLst>
                                          <p:attrName>ppt_x</p:attrName>
                                        </p:attrNameLst>
                                      </p:cBhvr>
                                      <p:tavLst>
                                        <p:tav tm="0">
                                          <p:val>
                                            <p:strVal val="ppt_x"/>
                                          </p:val>
                                        </p:tav>
                                        <p:tav tm="100000">
                                          <p:val>
                                            <p:strVal val="ppt_x"/>
                                          </p:val>
                                        </p:tav>
                                      </p:tavLst>
                                    </p:anim>
                                    <p:anim calcmode="lin" valueType="num">
                                      <p:cBhvr additive="base">
                                        <p:cTn id="78" dur="500"/>
                                        <p:tgtEl>
                                          <p:spTgt spid="4099">
                                            <p:txEl>
                                              <p:pRg st="5" end="5"/>
                                            </p:txEl>
                                          </p:spTgt>
                                        </p:tgtEl>
                                        <p:attrNameLst>
                                          <p:attrName>ppt_y</p:attrName>
                                        </p:attrNameLst>
                                      </p:cBhvr>
                                      <p:tavLst>
                                        <p:tav tm="0">
                                          <p:val>
                                            <p:strVal val="ppt_y"/>
                                          </p:val>
                                        </p:tav>
                                        <p:tav tm="100000">
                                          <p:val>
                                            <p:strVal val="1+ppt_h/2"/>
                                          </p:val>
                                        </p:tav>
                                      </p:tavLst>
                                    </p:anim>
                                    <p:set>
                                      <p:cBhvr>
                                        <p:cTn id="79" dur="1" fill="hold">
                                          <p:stCondLst>
                                            <p:cond delay="499"/>
                                          </p:stCondLst>
                                        </p:cTn>
                                        <p:tgtEl>
                                          <p:spTgt spid="4099">
                                            <p:txEl>
                                              <p:pRg st="5" end="5"/>
                                            </p:txEl>
                                          </p:spTgt>
                                        </p:tgtEl>
                                        <p:attrNameLst>
                                          <p:attrName>style.visibility</p:attrName>
                                        </p:attrNameLst>
                                      </p:cBhvr>
                                      <p:to>
                                        <p:strVal val="hidden"/>
                                      </p:to>
                                    </p:set>
                                  </p:childTnLst>
                                </p:cTn>
                              </p:par>
                              <p:par>
                                <p:cTn id="80" presetID="2" presetClass="exit" presetSubtype="4" fill="hold" nodeType="withEffect">
                                  <p:stCondLst>
                                    <p:cond delay="0"/>
                                  </p:stCondLst>
                                  <p:iterate type="lt">
                                    <p:tmPct val="0"/>
                                  </p:iterate>
                                  <p:childTnLst>
                                    <p:anim calcmode="lin" valueType="num">
                                      <p:cBhvr additive="base">
                                        <p:cTn id="81" dur="500"/>
                                        <p:tgtEl>
                                          <p:spTgt spid="4099">
                                            <p:txEl>
                                              <p:pRg st="6" end="6"/>
                                            </p:txEl>
                                          </p:spTgt>
                                        </p:tgtEl>
                                        <p:attrNameLst>
                                          <p:attrName>ppt_x</p:attrName>
                                        </p:attrNameLst>
                                      </p:cBhvr>
                                      <p:tavLst>
                                        <p:tav tm="0">
                                          <p:val>
                                            <p:strVal val="ppt_x"/>
                                          </p:val>
                                        </p:tav>
                                        <p:tav tm="100000">
                                          <p:val>
                                            <p:strVal val="ppt_x"/>
                                          </p:val>
                                        </p:tav>
                                      </p:tavLst>
                                    </p:anim>
                                    <p:anim calcmode="lin" valueType="num">
                                      <p:cBhvr additive="base">
                                        <p:cTn id="82" dur="500"/>
                                        <p:tgtEl>
                                          <p:spTgt spid="4099">
                                            <p:txEl>
                                              <p:pRg st="6" end="6"/>
                                            </p:txEl>
                                          </p:spTgt>
                                        </p:tgtEl>
                                        <p:attrNameLst>
                                          <p:attrName>ppt_y</p:attrName>
                                        </p:attrNameLst>
                                      </p:cBhvr>
                                      <p:tavLst>
                                        <p:tav tm="0">
                                          <p:val>
                                            <p:strVal val="ppt_y"/>
                                          </p:val>
                                        </p:tav>
                                        <p:tav tm="100000">
                                          <p:val>
                                            <p:strVal val="1+ppt_h/2"/>
                                          </p:val>
                                        </p:tav>
                                      </p:tavLst>
                                    </p:anim>
                                    <p:set>
                                      <p:cBhvr>
                                        <p:cTn id="83" dur="1" fill="hold">
                                          <p:stCondLst>
                                            <p:cond delay="499"/>
                                          </p:stCondLst>
                                        </p:cTn>
                                        <p:tgtEl>
                                          <p:spTgt spid="4099">
                                            <p:txEl>
                                              <p:pRg st="6" end="6"/>
                                            </p:txEl>
                                          </p:spTgt>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2" presetClass="exit" presetSubtype="4" fill="hold" nodeType="clickEffect">
                                  <p:stCondLst>
                                    <p:cond delay="0"/>
                                  </p:stCondLst>
                                  <p:childTnLst>
                                    <p:anim calcmode="lin" valueType="num">
                                      <p:cBhvr additive="base">
                                        <p:cTn id="87" dur="500"/>
                                        <p:tgtEl>
                                          <p:spTgt spid="4098"/>
                                        </p:tgtEl>
                                        <p:attrNameLst>
                                          <p:attrName>ppt_x</p:attrName>
                                        </p:attrNameLst>
                                      </p:cBhvr>
                                      <p:tavLst>
                                        <p:tav tm="0">
                                          <p:val>
                                            <p:strVal val="ppt_x"/>
                                          </p:val>
                                        </p:tav>
                                        <p:tav tm="100000">
                                          <p:val>
                                            <p:strVal val="ppt_x"/>
                                          </p:val>
                                        </p:tav>
                                      </p:tavLst>
                                    </p:anim>
                                    <p:anim calcmode="lin" valueType="num">
                                      <p:cBhvr additive="base">
                                        <p:cTn id="88" dur="500"/>
                                        <p:tgtEl>
                                          <p:spTgt spid="4098"/>
                                        </p:tgtEl>
                                        <p:attrNameLst>
                                          <p:attrName>ppt_y</p:attrName>
                                        </p:attrNameLst>
                                      </p:cBhvr>
                                      <p:tavLst>
                                        <p:tav tm="0">
                                          <p:val>
                                            <p:strVal val="ppt_y"/>
                                          </p:val>
                                        </p:tav>
                                        <p:tav tm="100000">
                                          <p:val>
                                            <p:strVal val="1+ppt_h/2"/>
                                          </p:val>
                                        </p:tav>
                                      </p:tavLst>
                                    </p:anim>
                                    <p:set>
                                      <p:cBhvr>
                                        <p:cTn id="89" dur="1" fill="hold">
                                          <p:stCondLst>
                                            <p:cond delay="499"/>
                                          </p:stCondLst>
                                        </p:cTn>
                                        <p:tgtEl>
                                          <p:spTgt spid="409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1066800"/>
            <a:ext cx="8229600" cy="762000"/>
          </a:xfrm>
        </p:spPr>
        <p:txBody>
          <a:bodyPr>
            <a:normAutofit fontScale="90000"/>
          </a:bodyPr>
          <a:lstStyle/>
          <a:p>
            <a:pPr algn="ctr" eaLnBrk="1" fontAlgn="auto" hangingPunct="1">
              <a:spcAft>
                <a:spcPts val="0"/>
              </a:spcAft>
              <a:defRPr/>
            </a:pPr>
            <a:r>
              <a:rPr lang="ar-AE" sz="4000" dirty="0" smtClean="0">
                <a:solidFill>
                  <a:srgbClr val="FF0000"/>
                </a:solidFill>
              </a:rPr>
              <a:t>أولا: المسؤولية الجماعية في مجال حفظ الدين</a:t>
            </a:r>
            <a:endParaRPr lang="en-US" dirty="0" smtClean="0">
              <a:solidFill>
                <a:srgbClr val="FF0000"/>
              </a:solidFill>
            </a:endParaRPr>
          </a:p>
        </p:txBody>
      </p:sp>
      <p:sp>
        <p:nvSpPr>
          <p:cNvPr id="5123" name="Content Placeholder 2"/>
          <p:cNvSpPr>
            <a:spLocks noGrp="1"/>
          </p:cNvSpPr>
          <p:nvPr>
            <p:ph sz="quarter" idx="1"/>
          </p:nvPr>
        </p:nvSpPr>
        <p:spPr>
          <a:xfrm>
            <a:off x="914400" y="2209800"/>
            <a:ext cx="7772400" cy="3429000"/>
          </a:xfrm>
        </p:spPr>
        <p:txBody>
          <a:bodyPr rtlCol="0">
            <a:normAutofit/>
          </a:bodyPr>
          <a:lstStyle/>
          <a:p>
            <a:pPr algn="r" rtl="1" eaLnBrk="1" fontAlgn="auto" hangingPunct="1">
              <a:spcAft>
                <a:spcPts val="0"/>
              </a:spcAft>
              <a:buFont typeface="Wingdings"/>
              <a:buNone/>
              <a:defRPr/>
            </a:pPr>
            <a:r>
              <a:rPr lang="ar-AE" sz="2000" b="1" u="sng" dirty="0" smtClean="0">
                <a:solidFill>
                  <a:schemeClr val="accent5">
                    <a:lumMod val="75000"/>
                  </a:schemeClr>
                </a:solidFill>
              </a:rPr>
              <a:t>2- تعلم وتعليم العلوم الشرعية</a:t>
            </a:r>
          </a:p>
          <a:p>
            <a:pPr algn="r" rtl="1" eaLnBrk="1" fontAlgn="auto" hangingPunct="1">
              <a:spcAft>
                <a:spcPts val="0"/>
              </a:spcAft>
              <a:buFont typeface="Wingdings" pitchFamily="2" charset="2"/>
              <a:buChar char="ü"/>
              <a:defRPr/>
            </a:pPr>
            <a:r>
              <a:rPr lang="ar-AE" sz="1800" b="1" dirty="0" smtClean="0"/>
              <a:t>ذلك بهدف تطبيقها على الواقع وإنزالها إلى الحياة لتحكم السلوك الإنساني وفق شريعة الله تعالى.</a:t>
            </a:r>
          </a:p>
          <a:p>
            <a:pPr algn="r" rtl="1" eaLnBrk="1" fontAlgn="auto" hangingPunct="1">
              <a:spcAft>
                <a:spcPts val="0"/>
              </a:spcAft>
              <a:buFont typeface="Wingdings"/>
              <a:buNone/>
              <a:defRPr/>
            </a:pPr>
            <a:endParaRPr lang="ar-AE" sz="1800" b="1" dirty="0" smtClean="0"/>
          </a:p>
          <a:p>
            <a:pPr algn="r" rtl="1" eaLnBrk="1" fontAlgn="auto" hangingPunct="1">
              <a:spcAft>
                <a:spcPts val="0"/>
              </a:spcAft>
              <a:buFont typeface="Wingdings"/>
              <a:buNone/>
              <a:defRPr/>
            </a:pPr>
            <a:r>
              <a:rPr lang="ar-AE" sz="2000" b="1" u="sng" dirty="0" smtClean="0">
                <a:solidFill>
                  <a:schemeClr val="accent5">
                    <a:lumMod val="75000"/>
                  </a:schemeClr>
                </a:solidFill>
              </a:rPr>
              <a:t>3- </a:t>
            </a:r>
            <a:r>
              <a:rPr lang="ar-SA" sz="2000" b="1" u="sng" dirty="0" smtClean="0">
                <a:solidFill>
                  <a:schemeClr val="accent5">
                    <a:lumMod val="75000"/>
                  </a:schemeClr>
                </a:solidFill>
              </a:rPr>
              <a:t>الاجتهاد:</a:t>
            </a:r>
            <a:endParaRPr lang="en-US" sz="2000" b="1" u="sng" dirty="0" smtClean="0">
              <a:solidFill>
                <a:schemeClr val="accent5">
                  <a:lumMod val="75000"/>
                </a:schemeClr>
              </a:solidFill>
            </a:endParaRPr>
          </a:p>
          <a:p>
            <a:pPr algn="r" rtl="1" eaLnBrk="1" fontAlgn="auto" hangingPunct="1">
              <a:spcAft>
                <a:spcPts val="0"/>
              </a:spcAft>
              <a:buFont typeface="Wingdings" pitchFamily="2" charset="2"/>
              <a:buChar char="ü"/>
              <a:defRPr/>
            </a:pPr>
            <a:r>
              <a:rPr lang="ar-SA" sz="1800" b="1" dirty="0" smtClean="0"/>
              <a:t>ليكون بصدد كل حادثة جديدة اجتهاد يحفظ </a:t>
            </a:r>
            <a:r>
              <a:rPr lang="ar-SA" sz="1800" b="1" dirty="0" err="1" smtClean="0"/>
              <a:t>به</a:t>
            </a:r>
            <a:r>
              <a:rPr lang="ar-SA" sz="1800" b="1" dirty="0" smtClean="0"/>
              <a:t> الدين وهناك نوعان من الاجتهاد هما :</a:t>
            </a:r>
            <a:endParaRPr lang="en-US" sz="1800" b="1" dirty="0" smtClean="0"/>
          </a:p>
          <a:p>
            <a:pPr algn="r" rtl="1" eaLnBrk="1" fontAlgn="auto" hangingPunct="1">
              <a:spcAft>
                <a:spcPts val="0"/>
              </a:spcAft>
              <a:buFont typeface="Wingdings" pitchFamily="2" charset="2"/>
              <a:buChar char="ü"/>
              <a:defRPr/>
            </a:pPr>
            <a:r>
              <a:rPr lang="ar-SA" sz="1800" b="1" dirty="0" smtClean="0"/>
              <a:t>الفردي الذي يقوم به شخص واحد تحقق</a:t>
            </a:r>
            <a:r>
              <a:rPr lang="ar-AE" sz="1800" b="1" dirty="0" smtClean="0"/>
              <a:t>ت</a:t>
            </a:r>
            <a:r>
              <a:rPr lang="ar-SA" sz="1800" b="1" dirty="0" smtClean="0"/>
              <a:t> فيه شروط الاجتهاد.</a:t>
            </a:r>
            <a:endParaRPr lang="en-US" sz="1800" b="1" dirty="0" smtClean="0"/>
          </a:p>
          <a:p>
            <a:pPr algn="r" rtl="1" eaLnBrk="1" fontAlgn="auto" hangingPunct="1">
              <a:spcAft>
                <a:spcPts val="0"/>
              </a:spcAft>
              <a:buFont typeface="Wingdings" pitchFamily="2" charset="2"/>
              <a:buChar char="ü"/>
              <a:defRPr/>
            </a:pPr>
            <a:r>
              <a:rPr lang="ar-SA" sz="1800" b="1" dirty="0" smtClean="0"/>
              <a:t>والجماعي الذي يشترك فيه مجموعة من العلماء من أجل ا</a:t>
            </a:r>
            <a:r>
              <a:rPr lang="ar-AE" sz="1800" b="1" dirty="0" smtClean="0"/>
              <a:t>ستنباط</a:t>
            </a:r>
            <a:r>
              <a:rPr lang="ar-SA" sz="1800" b="1" dirty="0" smtClean="0"/>
              <a:t> الأحكام الشرعية التي تكون محل اتفاق جميعهم وأغلبهم بعد التشاور فيه.</a:t>
            </a:r>
            <a:endParaRPr lang="en-US" sz="1800" b="1" dirty="0" smtClean="0"/>
          </a:p>
          <a:p>
            <a:pPr algn="r" rtl="1" eaLnBrk="1" fontAlgn="auto" hangingPunct="1">
              <a:spcAft>
                <a:spcPts val="0"/>
              </a:spcAft>
              <a:buFont typeface="Wingdings"/>
              <a:buNone/>
              <a:defRPr/>
            </a:pPr>
            <a:endParaRPr lang="en-US" sz="16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000"/>
                                        <p:tgtEl>
                                          <p:spTgt spid="5122"/>
                                        </p:tgtEl>
                                      </p:cBhvr>
                                    </p:animEffect>
                                    <p:anim calcmode="lin" valueType="num">
                                      <p:cBhvr>
                                        <p:cTn id="8" dur="1000" fill="hold"/>
                                        <p:tgtEl>
                                          <p:spTgt spid="5122"/>
                                        </p:tgtEl>
                                        <p:attrNameLst>
                                          <p:attrName>ppt_x</p:attrName>
                                        </p:attrNameLst>
                                      </p:cBhvr>
                                      <p:tavLst>
                                        <p:tav tm="0">
                                          <p:val>
                                            <p:strVal val="#ppt_x"/>
                                          </p:val>
                                        </p:tav>
                                        <p:tav tm="100000">
                                          <p:val>
                                            <p:strVal val="#ppt_x"/>
                                          </p:val>
                                        </p:tav>
                                      </p:tavLst>
                                    </p:anim>
                                    <p:anim calcmode="lin" valueType="num">
                                      <p:cBhvr>
                                        <p:cTn id="9" dur="900" decel="100000" fill="hold"/>
                                        <p:tgtEl>
                                          <p:spTgt spid="512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12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5123">
                                            <p:txEl>
                                              <p:pRg st="0" end="0"/>
                                            </p:txEl>
                                          </p:spTgt>
                                        </p:tgtEl>
                                        <p:attrNameLst>
                                          <p:attrName>style.visibility</p:attrName>
                                        </p:attrNameLst>
                                      </p:cBhvr>
                                      <p:to>
                                        <p:strVal val="visible"/>
                                      </p:to>
                                    </p:set>
                                    <p:animEffect transition="in" filter="wipe(down)">
                                      <p:cBhvr>
                                        <p:cTn id="15" dur="580">
                                          <p:stCondLst>
                                            <p:cond delay="0"/>
                                          </p:stCondLst>
                                        </p:cTn>
                                        <p:tgtEl>
                                          <p:spTgt spid="5123">
                                            <p:txEl>
                                              <p:pRg st="0" end="0"/>
                                            </p:txEl>
                                          </p:spTgt>
                                        </p:tgtEl>
                                      </p:cBhvr>
                                    </p:animEffect>
                                    <p:anim calcmode="lin" valueType="num">
                                      <p:cBhvr>
                                        <p:cTn id="16" dur="1822" tmFilter="0,0; 0.14,0.36; 0.43,0.73; 0.71,0.91; 1.0,1.0">
                                          <p:stCondLst>
                                            <p:cond delay="0"/>
                                          </p:stCondLst>
                                        </p:cTn>
                                        <p:tgtEl>
                                          <p:spTgt spid="5123">
                                            <p:txEl>
                                              <p:pRg st="0" end="0"/>
                                            </p:txEl>
                                          </p:spTgt>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5123">
                                            <p:txEl>
                                              <p:pRg st="0" end="0"/>
                                            </p:txEl>
                                          </p:spTgt>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5123">
                                            <p:txEl>
                                              <p:pRg st="0" end="0"/>
                                            </p:txEl>
                                          </p:spTgt>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5123">
                                            <p:txEl>
                                              <p:pRg st="0" end="0"/>
                                            </p:txEl>
                                          </p:spTgt>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5123">
                                            <p:txEl>
                                              <p:pRg st="0" end="0"/>
                                            </p:txEl>
                                          </p:spTgt>
                                        </p:tgtEl>
                                        <p:attrNameLst>
                                          <p:attrName>ppt_y</p:attrName>
                                        </p:attrNameLst>
                                      </p:cBhvr>
                                      <p:tavLst>
                                        <p:tav tm="0" fmla="#ppt_y-sin(pi*$)/81">
                                          <p:val>
                                            <p:fltVal val="0"/>
                                          </p:val>
                                        </p:tav>
                                        <p:tav tm="100000">
                                          <p:val>
                                            <p:fltVal val="1"/>
                                          </p:val>
                                        </p:tav>
                                      </p:tavLst>
                                    </p:anim>
                                    <p:animScale>
                                      <p:cBhvr>
                                        <p:cTn id="21" dur="26">
                                          <p:stCondLst>
                                            <p:cond delay="650"/>
                                          </p:stCondLst>
                                        </p:cTn>
                                        <p:tgtEl>
                                          <p:spTgt spid="5123">
                                            <p:txEl>
                                              <p:pRg st="0" end="0"/>
                                            </p:txEl>
                                          </p:spTgt>
                                        </p:tgtEl>
                                      </p:cBhvr>
                                      <p:to x="100000" y="60000"/>
                                    </p:animScale>
                                    <p:animScale>
                                      <p:cBhvr>
                                        <p:cTn id="22" dur="166" decel="50000">
                                          <p:stCondLst>
                                            <p:cond delay="676"/>
                                          </p:stCondLst>
                                        </p:cTn>
                                        <p:tgtEl>
                                          <p:spTgt spid="5123">
                                            <p:txEl>
                                              <p:pRg st="0" end="0"/>
                                            </p:txEl>
                                          </p:spTgt>
                                        </p:tgtEl>
                                      </p:cBhvr>
                                      <p:to x="100000" y="100000"/>
                                    </p:animScale>
                                    <p:animScale>
                                      <p:cBhvr>
                                        <p:cTn id="23" dur="26">
                                          <p:stCondLst>
                                            <p:cond delay="1312"/>
                                          </p:stCondLst>
                                        </p:cTn>
                                        <p:tgtEl>
                                          <p:spTgt spid="5123">
                                            <p:txEl>
                                              <p:pRg st="0" end="0"/>
                                            </p:txEl>
                                          </p:spTgt>
                                        </p:tgtEl>
                                      </p:cBhvr>
                                      <p:to x="100000" y="80000"/>
                                    </p:animScale>
                                    <p:animScale>
                                      <p:cBhvr>
                                        <p:cTn id="24" dur="166" decel="50000">
                                          <p:stCondLst>
                                            <p:cond delay="1338"/>
                                          </p:stCondLst>
                                        </p:cTn>
                                        <p:tgtEl>
                                          <p:spTgt spid="5123">
                                            <p:txEl>
                                              <p:pRg st="0" end="0"/>
                                            </p:txEl>
                                          </p:spTgt>
                                        </p:tgtEl>
                                      </p:cBhvr>
                                      <p:to x="100000" y="100000"/>
                                    </p:animScale>
                                    <p:animScale>
                                      <p:cBhvr>
                                        <p:cTn id="25" dur="26">
                                          <p:stCondLst>
                                            <p:cond delay="1642"/>
                                          </p:stCondLst>
                                        </p:cTn>
                                        <p:tgtEl>
                                          <p:spTgt spid="5123">
                                            <p:txEl>
                                              <p:pRg st="0" end="0"/>
                                            </p:txEl>
                                          </p:spTgt>
                                        </p:tgtEl>
                                      </p:cBhvr>
                                      <p:to x="100000" y="90000"/>
                                    </p:animScale>
                                    <p:animScale>
                                      <p:cBhvr>
                                        <p:cTn id="26" dur="166" decel="50000">
                                          <p:stCondLst>
                                            <p:cond delay="1668"/>
                                          </p:stCondLst>
                                        </p:cTn>
                                        <p:tgtEl>
                                          <p:spTgt spid="5123">
                                            <p:txEl>
                                              <p:pRg st="0" end="0"/>
                                            </p:txEl>
                                          </p:spTgt>
                                        </p:tgtEl>
                                      </p:cBhvr>
                                      <p:to x="100000" y="100000"/>
                                    </p:animScale>
                                    <p:animScale>
                                      <p:cBhvr>
                                        <p:cTn id="27" dur="26">
                                          <p:stCondLst>
                                            <p:cond delay="1808"/>
                                          </p:stCondLst>
                                        </p:cTn>
                                        <p:tgtEl>
                                          <p:spTgt spid="5123">
                                            <p:txEl>
                                              <p:pRg st="0" end="0"/>
                                            </p:txEl>
                                          </p:spTgt>
                                        </p:tgtEl>
                                      </p:cBhvr>
                                      <p:to x="100000" y="95000"/>
                                    </p:animScale>
                                    <p:animScale>
                                      <p:cBhvr>
                                        <p:cTn id="28" dur="166" decel="50000">
                                          <p:stCondLst>
                                            <p:cond delay="1834"/>
                                          </p:stCondLst>
                                        </p:cTn>
                                        <p:tgtEl>
                                          <p:spTgt spid="5123">
                                            <p:txEl>
                                              <p:pRg st="0" end="0"/>
                                            </p:txEl>
                                          </p:spTgt>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nodeType="clickEffect">
                                  <p:stCondLst>
                                    <p:cond delay="0"/>
                                  </p:stCondLst>
                                  <p:childTnLst>
                                    <p:set>
                                      <p:cBhvr>
                                        <p:cTn id="32" dur="1" fill="hold">
                                          <p:stCondLst>
                                            <p:cond delay="0"/>
                                          </p:stCondLst>
                                        </p:cTn>
                                        <p:tgtEl>
                                          <p:spTgt spid="5123">
                                            <p:txEl>
                                              <p:pRg st="3" end="3"/>
                                            </p:txEl>
                                          </p:spTgt>
                                        </p:tgtEl>
                                        <p:attrNameLst>
                                          <p:attrName>style.visibility</p:attrName>
                                        </p:attrNameLst>
                                      </p:cBhvr>
                                      <p:to>
                                        <p:strVal val="visible"/>
                                      </p:to>
                                    </p:set>
                                    <p:animEffect transition="in" filter="wipe(down)">
                                      <p:cBhvr>
                                        <p:cTn id="33" dur="580">
                                          <p:stCondLst>
                                            <p:cond delay="0"/>
                                          </p:stCondLst>
                                        </p:cTn>
                                        <p:tgtEl>
                                          <p:spTgt spid="5123">
                                            <p:txEl>
                                              <p:pRg st="3" end="3"/>
                                            </p:txEl>
                                          </p:spTgt>
                                        </p:tgtEl>
                                      </p:cBhvr>
                                    </p:animEffect>
                                    <p:anim calcmode="lin" valueType="num">
                                      <p:cBhvr>
                                        <p:cTn id="34" dur="1822" tmFilter="0,0; 0.14,0.36; 0.43,0.73; 0.71,0.91; 1.0,1.0">
                                          <p:stCondLst>
                                            <p:cond delay="0"/>
                                          </p:stCondLst>
                                        </p:cTn>
                                        <p:tgtEl>
                                          <p:spTgt spid="5123">
                                            <p:txEl>
                                              <p:pRg st="3" end="3"/>
                                            </p:txEl>
                                          </p:spTgt>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5123">
                                            <p:txEl>
                                              <p:pRg st="3" end="3"/>
                                            </p:txEl>
                                          </p:spTgt>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5123">
                                            <p:txEl>
                                              <p:pRg st="3" end="3"/>
                                            </p:txEl>
                                          </p:spTgt>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5123">
                                            <p:txEl>
                                              <p:pRg st="3" end="3"/>
                                            </p:txEl>
                                          </p:spTgt>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5123">
                                            <p:txEl>
                                              <p:pRg st="3" end="3"/>
                                            </p:txEl>
                                          </p:spTgt>
                                        </p:tgtEl>
                                        <p:attrNameLst>
                                          <p:attrName>ppt_y</p:attrName>
                                        </p:attrNameLst>
                                      </p:cBhvr>
                                      <p:tavLst>
                                        <p:tav tm="0" fmla="#ppt_y-sin(pi*$)/81">
                                          <p:val>
                                            <p:fltVal val="0"/>
                                          </p:val>
                                        </p:tav>
                                        <p:tav tm="100000">
                                          <p:val>
                                            <p:fltVal val="1"/>
                                          </p:val>
                                        </p:tav>
                                      </p:tavLst>
                                    </p:anim>
                                    <p:animScale>
                                      <p:cBhvr>
                                        <p:cTn id="39" dur="26">
                                          <p:stCondLst>
                                            <p:cond delay="650"/>
                                          </p:stCondLst>
                                        </p:cTn>
                                        <p:tgtEl>
                                          <p:spTgt spid="5123">
                                            <p:txEl>
                                              <p:pRg st="3" end="3"/>
                                            </p:txEl>
                                          </p:spTgt>
                                        </p:tgtEl>
                                      </p:cBhvr>
                                      <p:to x="100000" y="60000"/>
                                    </p:animScale>
                                    <p:animScale>
                                      <p:cBhvr>
                                        <p:cTn id="40" dur="166" decel="50000">
                                          <p:stCondLst>
                                            <p:cond delay="676"/>
                                          </p:stCondLst>
                                        </p:cTn>
                                        <p:tgtEl>
                                          <p:spTgt spid="5123">
                                            <p:txEl>
                                              <p:pRg st="3" end="3"/>
                                            </p:txEl>
                                          </p:spTgt>
                                        </p:tgtEl>
                                      </p:cBhvr>
                                      <p:to x="100000" y="100000"/>
                                    </p:animScale>
                                    <p:animScale>
                                      <p:cBhvr>
                                        <p:cTn id="41" dur="26">
                                          <p:stCondLst>
                                            <p:cond delay="1312"/>
                                          </p:stCondLst>
                                        </p:cTn>
                                        <p:tgtEl>
                                          <p:spTgt spid="5123">
                                            <p:txEl>
                                              <p:pRg st="3" end="3"/>
                                            </p:txEl>
                                          </p:spTgt>
                                        </p:tgtEl>
                                      </p:cBhvr>
                                      <p:to x="100000" y="80000"/>
                                    </p:animScale>
                                    <p:animScale>
                                      <p:cBhvr>
                                        <p:cTn id="42" dur="166" decel="50000">
                                          <p:stCondLst>
                                            <p:cond delay="1338"/>
                                          </p:stCondLst>
                                        </p:cTn>
                                        <p:tgtEl>
                                          <p:spTgt spid="5123">
                                            <p:txEl>
                                              <p:pRg st="3" end="3"/>
                                            </p:txEl>
                                          </p:spTgt>
                                        </p:tgtEl>
                                      </p:cBhvr>
                                      <p:to x="100000" y="100000"/>
                                    </p:animScale>
                                    <p:animScale>
                                      <p:cBhvr>
                                        <p:cTn id="43" dur="26">
                                          <p:stCondLst>
                                            <p:cond delay="1642"/>
                                          </p:stCondLst>
                                        </p:cTn>
                                        <p:tgtEl>
                                          <p:spTgt spid="5123">
                                            <p:txEl>
                                              <p:pRg st="3" end="3"/>
                                            </p:txEl>
                                          </p:spTgt>
                                        </p:tgtEl>
                                      </p:cBhvr>
                                      <p:to x="100000" y="90000"/>
                                    </p:animScale>
                                    <p:animScale>
                                      <p:cBhvr>
                                        <p:cTn id="44" dur="166" decel="50000">
                                          <p:stCondLst>
                                            <p:cond delay="1668"/>
                                          </p:stCondLst>
                                        </p:cTn>
                                        <p:tgtEl>
                                          <p:spTgt spid="5123">
                                            <p:txEl>
                                              <p:pRg st="3" end="3"/>
                                            </p:txEl>
                                          </p:spTgt>
                                        </p:tgtEl>
                                      </p:cBhvr>
                                      <p:to x="100000" y="100000"/>
                                    </p:animScale>
                                    <p:animScale>
                                      <p:cBhvr>
                                        <p:cTn id="45" dur="26">
                                          <p:stCondLst>
                                            <p:cond delay="1808"/>
                                          </p:stCondLst>
                                        </p:cTn>
                                        <p:tgtEl>
                                          <p:spTgt spid="5123">
                                            <p:txEl>
                                              <p:pRg st="3" end="3"/>
                                            </p:txEl>
                                          </p:spTgt>
                                        </p:tgtEl>
                                      </p:cBhvr>
                                      <p:to x="100000" y="95000"/>
                                    </p:animScale>
                                    <p:animScale>
                                      <p:cBhvr>
                                        <p:cTn id="46" dur="166" decel="50000">
                                          <p:stCondLst>
                                            <p:cond delay="1834"/>
                                          </p:stCondLst>
                                        </p:cTn>
                                        <p:tgtEl>
                                          <p:spTgt spid="5123">
                                            <p:txEl>
                                              <p:pRg st="3" end="3"/>
                                            </p:txEl>
                                          </p:spTgt>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40" presetClass="entr" presetSubtype="0" fill="hold" nodeType="clickEffect">
                                  <p:stCondLst>
                                    <p:cond delay="0"/>
                                  </p:stCondLst>
                                  <p:iterate type="lt">
                                    <p:tmPct val="10000"/>
                                  </p:iterate>
                                  <p:childTnLst>
                                    <p:set>
                                      <p:cBhvr>
                                        <p:cTn id="50" dur="1" fill="hold">
                                          <p:stCondLst>
                                            <p:cond delay="0"/>
                                          </p:stCondLst>
                                        </p:cTn>
                                        <p:tgtEl>
                                          <p:spTgt spid="5123">
                                            <p:txEl>
                                              <p:pRg st="1" end="1"/>
                                            </p:txEl>
                                          </p:spTgt>
                                        </p:tgtEl>
                                        <p:attrNameLst>
                                          <p:attrName>style.visibility</p:attrName>
                                        </p:attrNameLst>
                                      </p:cBhvr>
                                      <p:to>
                                        <p:strVal val="visible"/>
                                      </p:to>
                                    </p:set>
                                    <p:animEffect transition="in" filter="fade">
                                      <p:cBhvr>
                                        <p:cTn id="51" dur="1000"/>
                                        <p:tgtEl>
                                          <p:spTgt spid="5123">
                                            <p:txEl>
                                              <p:pRg st="1" end="1"/>
                                            </p:txEl>
                                          </p:spTgt>
                                        </p:tgtEl>
                                      </p:cBhvr>
                                    </p:animEffect>
                                    <p:anim calcmode="lin" valueType="num">
                                      <p:cBhvr>
                                        <p:cTn id="52" dur="1000" fill="hold"/>
                                        <p:tgtEl>
                                          <p:spTgt spid="5123">
                                            <p:txEl>
                                              <p:pRg st="1" end="1"/>
                                            </p:txEl>
                                          </p:spTgt>
                                        </p:tgtEl>
                                        <p:attrNameLst>
                                          <p:attrName>ppt_x</p:attrName>
                                        </p:attrNameLst>
                                      </p:cBhvr>
                                      <p:tavLst>
                                        <p:tav tm="0">
                                          <p:val>
                                            <p:strVal val="#ppt_x-.1"/>
                                          </p:val>
                                        </p:tav>
                                        <p:tav tm="100000">
                                          <p:val>
                                            <p:strVal val="#ppt_x"/>
                                          </p:val>
                                        </p:tav>
                                      </p:tavLst>
                                    </p:anim>
                                    <p:anim calcmode="lin" valueType="num">
                                      <p:cBhvr>
                                        <p:cTn id="53" dur="1000" fill="hold"/>
                                        <p:tgtEl>
                                          <p:spTgt spid="512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0" presetClass="entr" presetSubtype="0" fill="hold" nodeType="clickEffect">
                                  <p:stCondLst>
                                    <p:cond delay="0"/>
                                  </p:stCondLst>
                                  <p:iterate type="lt">
                                    <p:tmPct val="10000"/>
                                  </p:iterate>
                                  <p:childTnLst>
                                    <p:set>
                                      <p:cBhvr>
                                        <p:cTn id="57" dur="1" fill="hold">
                                          <p:stCondLst>
                                            <p:cond delay="0"/>
                                          </p:stCondLst>
                                        </p:cTn>
                                        <p:tgtEl>
                                          <p:spTgt spid="5123">
                                            <p:txEl>
                                              <p:pRg st="4" end="4"/>
                                            </p:txEl>
                                          </p:spTgt>
                                        </p:tgtEl>
                                        <p:attrNameLst>
                                          <p:attrName>style.visibility</p:attrName>
                                        </p:attrNameLst>
                                      </p:cBhvr>
                                      <p:to>
                                        <p:strVal val="visible"/>
                                      </p:to>
                                    </p:set>
                                    <p:animEffect transition="in" filter="fade">
                                      <p:cBhvr>
                                        <p:cTn id="58" dur="1000"/>
                                        <p:tgtEl>
                                          <p:spTgt spid="5123">
                                            <p:txEl>
                                              <p:pRg st="4" end="4"/>
                                            </p:txEl>
                                          </p:spTgt>
                                        </p:tgtEl>
                                      </p:cBhvr>
                                    </p:animEffect>
                                    <p:anim calcmode="lin" valueType="num">
                                      <p:cBhvr>
                                        <p:cTn id="59" dur="1000" fill="hold"/>
                                        <p:tgtEl>
                                          <p:spTgt spid="5123">
                                            <p:txEl>
                                              <p:pRg st="4" end="4"/>
                                            </p:txEl>
                                          </p:spTgt>
                                        </p:tgtEl>
                                        <p:attrNameLst>
                                          <p:attrName>ppt_x</p:attrName>
                                        </p:attrNameLst>
                                      </p:cBhvr>
                                      <p:tavLst>
                                        <p:tav tm="0">
                                          <p:val>
                                            <p:strVal val="#ppt_x-.1"/>
                                          </p:val>
                                        </p:tav>
                                        <p:tav tm="100000">
                                          <p:val>
                                            <p:strVal val="#ppt_x"/>
                                          </p:val>
                                        </p:tav>
                                      </p:tavLst>
                                    </p:anim>
                                    <p:anim calcmode="lin" valueType="num">
                                      <p:cBhvr>
                                        <p:cTn id="60" dur="1000" fill="hold"/>
                                        <p:tgtEl>
                                          <p:spTgt spid="5123">
                                            <p:txEl>
                                              <p:pRg st="4" end="4"/>
                                            </p:txEl>
                                          </p:spTgt>
                                        </p:tgtEl>
                                        <p:attrNameLst>
                                          <p:attrName>ppt_y</p:attrName>
                                        </p:attrNameLst>
                                      </p:cBhvr>
                                      <p:tavLst>
                                        <p:tav tm="0">
                                          <p:val>
                                            <p:strVal val="#ppt_y"/>
                                          </p:val>
                                        </p:tav>
                                        <p:tav tm="100000">
                                          <p:val>
                                            <p:strVal val="#ppt_y"/>
                                          </p:val>
                                        </p:tav>
                                      </p:tavLst>
                                    </p:anim>
                                  </p:childTnLst>
                                </p:cTn>
                              </p:par>
                              <p:par>
                                <p:cTn id="61" presetID="40" presetClass="entr" presetSubtype="0" fill="hold" nodeType="withEffect">
                                  <p:stCondLst>
                                    <p:cond delay="0"/>
                                  </p:stCondLst>
                                  <p:iterate type="lt">
                                    <p:tmPct val="10000"/>
                                  </p:iterate>
                                  <p:childTnLst>
                                    <p:set>
                                      <p:cBhvr>
                                        <p:cTn id="62" dur="1" fill="hold">
                                          <p:stCondLst>
                                            <p:cond delay="0"/>
                                          </p:stCondLst>
                                        </p:cTn>
                                        <p:tgtEl>
                                          <p:spTgt spid="5123">
                                            <p:txEl>
                                              <p:pRg st="5" end="5"/>
                                            </p:txEl>
                                          </p:spTgt>
                                        </p:tgtEl>
                                        <p:attrNameLst>
                                          <p:attrName>style.visibility</p:attrName>
                                        </p:attrNameLst>
                                      </p:cBhvr>
                                      <p:to>
                                        <p:strVal val="visible"/>
                                      </p:to>
                                    </p:set>
                                    <p:animEffect transition="in" filter="fade">
                                      <p:cBhvr>
                                        <p:cTn id="63" dur="1000"/>
                                        <p:tgtEl>
                                          <p:spTgt spid="5123">
                                            <p:txEl>
                                              <p:pRg st="5" end="5"/>
                                            </p:txEl>
                                          </p:spTgt>
                                        </p:tgtEl>
                                      </p:cBhvr>
                                    </p:animEffect>
                                    <p:anim calcmode="lin" valueType="num">
                                      <p:cBhvr>
                                        <p:cTn id="64" dur="1000" fill="hold"/>
                                        <p:tgtEl>
                                          <p:spTgt spid="5123">
                                            <p:txEl>
                                              <p:pRg st="5" end="5"/>
                                            </p:txEl>
                                          </p:spTgt>
                                        </p:tgtEl>
                                        <p:attrNameLst>
                                          <p:attrName>ppt_x</p:attrName>
                                        </p:attrNameLst>
                                      </p:cBhvr>
                                      <p:tavLst>
                                        <p:tav tm="0">
                                          <p:val>
                                            <p:strVal val="#ppt_x-.1"/>
                                          </p:val>
                                        </p:tav>
                                        <p:tav tm="100000">
                                          <p:val>
                                            <p:strVal val="#ppt_x"/>
                                          </p:val>
                                        </p:tav>
                                      </p:tavLst>
                                    </p:anim>
                                    <p:anim calcmode="lin" valueType="num">
                                      <p:cBhvr>
                                        <p:cTn id="65" dur="1000" fill="hold"/>
                                        <p:tgtEl>
                                          <p:spTgt spid="5123">
                                            <p:txEl>
                                              <p:pRg st="5" end="5"/>
                                            </p:txEl>
                                          </p:spTgt>
                                        </p:tgtEl>
                                        <p:attrNameLst>
                                          <p:attrName>ppt_y</p:attrName>
                                        </p:attrNameLst>
                                      </p:cBhvr>
                                      <p:tavLst>
                                        <p:tav tm="0">
                                          <p:val>
                                            <p:strVal val="#ppt_y"/>
                                          </p:val>
                                        </p:tav>
                                        <p:tav tm="100000">
                                          <p:val>
                                            <p:strVal val="#ppt_y"/>
                                          </p:val>
                                        </p:tav>
                                      </p:tavLst>
                                    </p:anim>
                                  </p:childTnLst>
                                </p:cTn>
                              </p:par>
                              <p:par>
                                <p:cTn id="66" presetID="40" presetClass="entr" presetSubtype="0" fill="hold" nodeType="withEffect">
                                  <p:stCondLst>
                                    <p:cond delay="0"/>
                                  </p:stCondLst>
                                  <p:iterate type="lt">
                                    <p:tmPct val="10000"/>
                                  </p:iterate>
                                  <p:childTnLst>
                                    <p:set>
                                      <p:cBhvr>
                                        <p:cTn id="67" dur="1" fill="hold">
                                          <p:stCondLst>
                                            <p:cond delay="0"/>
                                          </p:stCondLst>
                                        </p:cTn>
                                        <p:tgtEl>
                                          <p:spTgt spid="5123">
                                            <p:txEl>
                                              <p:pRg st="6" end="6"/>
                                            </p:txEl>
                                          </p:spTgt>
                                        </p:tgtEl>
                                        <p:attrNameLst>
                                          <p:attrName>style.visibility</p:attrName>
                                        </p:attrNameLst>
                                      </p:cBhvr>
                                      <p:to>
                                        <p:strVal val="visible"/>
                                      </p:to>
                                    </p:set>
                                    <p:animEffect transition="in" filter="fade">
                                      <p:cBhvr>
                                        <p:cTn id="68" dur="1000"/>
                                        <p:tgtEl>
                                          <p:spTgt spid="5123">
                                            <p:txEl>
                                              <p:pRg st="6" end="6"/>
                                            </p:txEl>
                                          </p:spTgt>
                                        </p:tgtEl>
                                      </p:cBhvr>
                                    </p:animEffect>
                                    <p:anim calcmode="lin" valueType="num">
                                      <p:cBhvr>
                                        <p:cTn id="69" dur="1000" fill="hold"/>
                                        <p:tgtEl>
                                          <p:spTgt spid="5123">
                                            <p:txEl>
                                              <p:pRg st="6" end="6"/>
                                            </p:txEl>
                                          </p:spTgt>
                                        </p:tgtEl>
                                        <p:attrNameLst>
                                          <p:attrName>ppt_x</p:attrName>
                                        </p:attrNameLst>
                                      </p:cBhvr>
                                      <p:tavLst>
                                        <p:tav tm="0">
                                          <p:val>
                                            <p:strVal val="#ppt_x-.1"/>
                                          </p:val>
                                        </p:tav>
                                        <p:tav tm="100000">
                                          <p:val>
                                            <p:strVal val="#ppt_x"/>
                                          </p:val>
                                        </p:tav>
                                      </p:tavLst>
                                    </p:anim>
                                    <p:anim calcmode="lin" valueType="num">
                                      <p:cBhvr>
                                        <p:cTn id="70" dur="1000" fill="hold"/>
                                        <p:tgtEl>
                                          <p:spTgt spid="512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xit" presetSubtype="4" fill="hold" nodeType="clickEffect">
                                  <p:stCondLst>
                                    <p:cond delay="0"/>
                                  </p:stCondLst>
                                  <p:childTnLst>
                                    <p:anim calcmode="lin" valueType="num">
                                      <p:cBhvr additive="base">
                                        <p:cTn id="74" dur="500"/>
                                        <p:tgtEl>
                                          <p:spTgt spid="5123">
                                            <p:txEl>
                                              <p:pRg st="0" end="0"/>
                                            </p:txEl>
                                          </p:spTgt>
                                        </p:tgtEl>
                                        <p:attrNameLst>
                                          <p:attrName>ppt_x</p:attrName>
                                        </p:attrNameLst>
                                      </p:cBhvr>
                                      <p:tavLst>
                                        <p:tav tm="0">
                                          <p:val>
                                            <p:strVal val="ppt_x"/>
                                          </p:val>
                                        </p:tav>
                                        <p:tav tm="100000">
                                          <p:val>
                                            <p:strVal val="ppt_x"/>
                                          </p:val>
                                        </p:tav>
                                      </p:tavLst>
                                    </p:anim>
                                    <p:anim calcmode="lin" valueType="num">
                                      <p:cBhvr additive="base">
                                        <p:cTn id="75" dur="500"/>
                                        <p:tgtEl>
                                          <p:spTgt spid="5123">
                                            <p:txEl>
                                              <p:pRg st="0" end="0"/>
                                            </p:txEl>
                                          </p:spTgt>
                                        </p:tgtEl>
                                        <p:attrNameLst>
                                          <p:attrName>ppt_y</p:attrName>
                                        </p:attrNameLst>
                                      </p:cBhvr>
                                      <p:tavLst>
                                        <p:tav tm="0">
                                          <p:val>
                                            <p:strVal val="ppt_y"/>
                                          </p:val>
                                        </p:tav>
                                        <p:tav tm="100000">
                                          <p:val>
                                            <p:strVal val="1+ppt_h/2"/>
                                          </p:val>
                                        </p:tav>
                                      </p:tavLst>
                                    </p:anim>
                                    <p:set>
                                      <p:cBhvr>
                                        <p:cTn id="76" dur="1" fill="hold">
                                          <p:stCondLst>
                                            <p:cond delay="499"/>
                                          </p:stCondLst>
                                        </p:cTn>
                                        <p:tgtEl>
                                          <p:spTgt spid="5123">
                                            <p:txEl>
                                              <p:pRg st="0" end="0"/>
                                            </p:txEl>
                                          </p:spTgt>
                                        </p:tgtEl>
                                        <p:attrNameLst>
                                          <p:attrName>style.visibility</p:attrName>
                                        </p:attrNameLst>
                                      </p:cBhvr>
                                      <p:to>
                                        <p:strVal val="hidden"/>
                                      </p:to>
                                    </p:set>
                                  </p:childTnLst>
                                </p:cTn>
                              </p:par>
                              <p:par>
                                <p:cTn id="77" presetID="2" presetClass="exit" presetSubtype="4" fill="hold" nodeType="withEffect">
                                  <p:stCondLst>
                                    <p:cond delay="0"/>
                                  </p:stCondLst>
                                  <p:iterate type="lt">
                                    <p:tmPct val="0"/>
                                  </p:iterate>
                                  <p:childTnLst>
                                    <p:anim calcmode="lin" valueType="num">
                                      <p:cBhvr additive="base">
                                        <p:cTn id="78" dur="500"/>
                                        <p:tgtEl>
                                          <p:spTgt spid="5123">
                                            <p:txEl>
                                              <p:pRg st="1" end="1"/>
                                            </p:txEl>
                                          </p:spTgt>
                                        </p:tgtEl>
                                        <p:attrNameLst>
                                          <p:attrName>ppt_x</p:attrName>
                                        </p:attrNameLst>
                                      </p:cBhvr>
                                      <p:tavLst>
                                        <p:tav tm="0">
                                          <p:val>
                                            <p:strVal val="ppt_x"/>
                                          </p:val>
                                        </p:tav>
                                        <p:tav tm="100000">
                                          <p:val>
                                            <p:strVal val="ppt_x"/>
                                          </p:val>
                                        </p:tav>
                                      </p:tavLst>
                                    </p:anim>
                                    <p:anim calcmode="lin" valueType="num">
                                      <p:cBhvr additive="base">
                                        <p:cTn id="79" dur="500"/>
                                        <p:tgtEl>
                                          <p:spTgt spid="5123">
                                            <p:txEl>
                                              <p:pRg st="1" end="1"/>
                                            </p:txEl>
                                          </p:spTgt>
                                        </p:tgtEl>
                                        <p:attrNameLst>
                                          <p:attrName>ppt_y</p:attrName>
                                        </p:attrNameLst>
                                      </p:cBhvr>
                                      <p:tavLst>
                                        <p:tav tm="0">
                                          <p:val>
                                            <p:strVal val="ppt_y"/>
                                          </p:val>
                                        </p:tav>
                                        <p:tav tm="100000">
                                          <p:val>
                                            <p:strVal val="1+ppt_h/2"/>
                                          </p:val>
                                        </p:tav>
                                      </p:tavLst>
                                    </p:anim>
                                    <p:set>
                                      <p:cBhvr>
                                        <p:cTn id="80" dur="1" fill="hold">
                                          <p:stCondLst>
                                            <p:cond delay="499"/>
                                          </p:stCondLst>
                                        </p:cTn>
                                        <p:tgtEl>
                                          <p:spTgt spid="5123">
                                            <p:txEl>
                                              <p:pRg st="1" end="1"/>
                                            </p:txEl>
                                          </p:spTgt>
                                        </p:tgtEl>
                                        <p:attrNameLst>
                                          <p:attrName>style.visibility</p:attrName>
                                        </p:attrNameLst>
                                      </p:cBhvr>
                                      <p:to>
                                        <p:strVal val="hidden"/>
                                      </p:to>
                                    </p:set>
                                  </p:childTnLst>
                                </p:cTn>
                              </p:par>
                              <p:par>
                                <p:cTn id="81" presetID="2" presetClass="exit" presetSubtype="4" fill="hold" nodeType="withEffect">
                                  <p:stCondLst>
                                    <p:cond delay="0"/>
                                  </p:stCondLst>
                                  <p:childTnLst>
                                    <p:anim calcmode="lin" valueType="num">
                                      <p:cBhvr additive="base">
                                        <p:cTn id="82" dur="500"/>
                                        <p:tgtEl>
                                          <p:spTgt spid="5123">
                                            <p:txEl>
                                              <p:pRg st="3" end="3"/>
                                            </p:txEl>
                                          </p:spTgt>
                                        </p:tgtEl>
                                        <p:attrNameLst>
                                          <p:attrName>ppt_x</p:attrName>
                                        </p:attrNameLst>
                                      </p:cBhvr>
                                      <p:tavLst>
                                        <p:tav tm="0">
                                          <p:val>
                                            <p:strVal val="ppt_x"/>
                                          </p:val>
                                        </p:tav>
                                        <p:tav tm="100000">
                                          <p:val>
                                            <p:strVal val="ppt_x"/>
                                          </p:val>
                                        </p:tav>
                                      </p:tavLst>
                                    </p:anim>
                                    <p:anim calcmode="lin" valueType="num">
                                      <p:cBhvr additive="base">
                                        <p:cTn id="83" dur="500"/>
                                        <p:tgtEl>
                                          <p:spTgt spid="5123">
                                            <p:txEl>
                                              <p:pRg st="3" end="3"/>
                                            </p:txEl>
                                          </p:spTgt>
                                        </p:tgtEl>
                                        <p:attrNameLst>
                                          <p:attrName>ppt_y</p:attrName>
                                        </p:attrNameLst>
                                      </p:cBhvr>
                                      <p:tavLst>
                                        <p:tav tm="0">
                                          <p:val>
                                            <p:strVal val="ppt_y"/>
                                          </p:val>
                                        </p:tav>
                                        <p:tav tm="100000">
                                          <p:val>
                                            <p:strVal val="1+ppt_h/2"/>
                                          </p:val>
                                        </p:tav>
                                      </p:tavLst>
                                    </p:anim>
                                    <p:set>
                                      <p:cBhvr>
                                        <p:cTn id="84" dur="1" fill="hold">
                                          <p:stCondLst>
                                            <p:cond delay="499"/>
                                          </p:stCondLst>
                                        </p:cTn>
                                        <p:tgtEl>
                                          <p:spTgt spid="5123">
                                            <p:txEl>
                                              <p:pRg st="3" end="3"/>
                                            </p:txEl>
                                          </p:spTgt>
                                        </p:tgtEl>
                                        <p:attrNameLst>
                                          <p:attrName>style.visibility</p:attrName>
                                        </p:attrNameLst>
                                      </p:cBhvr>
                                      <p:to>
                                        <p:strVal val="hidden"/>
                                      </p:to>
                                    </p:set>
                                  </p:childTnLst>
                                </p:cTn>
                              </p:par>
                              <p:par>
                                <p:cTn id="85" presetID="2" presetClass="exit" presetSubtype="4" fill="hold" nodeType="withEffect">
                                  <p:stCondLst>
                                    <p:cond delay="0"/>
                                  </p:stCondLst>
                                  <p:iterate type="lt">
                                    <p:tmPct val="0"/>
                                  </p:iterate>
                                  <p:childTnLst>
                                    <p:anim calcmode="lin" valueType="num">
                                      <p:cBhvr additive="base">
                                        <p:cTn id="86" dur="500"/>
                                        <p:tgtEl>
                                          <p:spTgt spid="5123">
                                            <p:txEl>
                                              <p:pRg st="4" end="4"/>
                                            </p:txEl>
                                          </p:spTgt>
                                        </p:tgtEl>
                                        <p:attrNameLst>
                                          <p:attrName>ppt_x</p:attrName>
                                        </p:attrNameLst>
                                      </p:cBhvr>
                                      <p:tavLst>
                                        <p:tav tm="0">
                                          <p:val>
                                            <p:strVal val="ppt_x"/>
                                          </p:val>
                                        </p:tav>
                                        <p:tav tm="100000">
                                          <p:val>
                                            <p:strVal val="ppt_x"/>
                                          </p:val>
                                        </p:tav>
                                      </p:tavLst>
                                    </p:anim>
                                    <p:anim calcmode="lin" valueType="num">
                                      <p:cBhvr additive="base">
                                        <p:cTn id="87" dur="500"/>
                                        <p:tgtEl>
                                          <p:spTgt spid="5123">
                                            <p:txEl>
                                              <p:pRg st="4" end="4"/>
                                            </p:txEl>
                                          </p:spTgt>
                                        </p:tgtEl>
                                        <p:attrNameLst>
                                          <p:attrName>ppt_y</p:attrName>
                                        </p:attrNameLst>
                                      </p:cBhvr>
                                      <p:tavLst>
                                        <p:tav tm="0">
                                          <p:val>
                                            <p:strVal val="ppt_y"/>
                                          </p:val>
                                        </p:tav>
                                        <p:tav tm="100000">
                                          <p:val>
                                            <p:strVal val="1+ppt_h/2"/>
                                          </p:val>
                                        </p:tav>
                                      </p:tavLst>
                                    </p:anim>
                                    <p:set>
                                      <p:cBhvr>
                                        <p:cTn id="88" dur="1" fill="hold">
                                          <p:stCondLst>
                                            <p:cond delay="499"/>
                                          </p:stCondLst>
                                        </p:cTn>
                                        <p:tgtEl>
                                          <p:spTgt spid="5123">
                                            <p:txEl>
                                              <p:pRg st="4" end="4"/>
                                            </p:txEl>
                                          </p:spTgt>
                                        </p:tgtEl>
                                        <p:attrNameLst>
                                          <p:attrName>style.visibility</p:attrName>
                                        </p:attrNameLst>
                                      </p:cBhvr>
                                      <p:to>
                                        <p:strVal val="hidden"/>
                                      </p:to>
                                    </p:set>
                                  </p:childTnLst>
                                </p:cTn>
                              </p:par>
                              <p:par>
                                <p:cTn id="89" presetID="2" presetClass="exit" presetSubtype="4" fill="hold" nodeType="withEffect">
                                  <p:stCondLst>
                                    <p:cond delay="0"/>
                                  </p:stCondLst>
                                  <p:iterate type="lt">
                                    <p:tmPct val="0"/>
                                  </p:iterate>
                                  <p:childTnLst>
                                    <p:anim calcmode="lin" valueType="num">
                                      <p:cBhvr additive="base">
                                        <p:cTn id="90" dur="500"/>
                                        <p:tgtEl>
                                          <p:spTgt spid="5123">
                                            <p:txEl>
                                              <p:pRg st="5" end="5"/>
                                            </p:txEl>
                                          </p:spTgt>
                                        </p:tgtEl>
                                        <p:attrNameLst>
                                          <p:attrName>ppt_x</p:attrName>
                                        </p:attrNameLst>
                                      </p:cBhvr>
                                      <p:tavLst>
                                        <p:tav tm="0">
                                          <p:val>
                                            <p:strVal val="ppt_x"/>
                                          </p:val>
                                        </p:tav>
                                        <p:tav tm="100000">
                                          <p:val>
                                            <p:strVal val="ppt_x"/>
                                          </p:val>
                                        </p:tav>
                                      </p:tavLst>
                                    </p:anim>
                                    <p:anim calcmode="lin" valueType="num">
                                      <p:cBhvr additive="base">
                                        <p:cTn id="91" dur="500"/>
                                        <p:tgtEl>
                                          <p:spTgt spid="5123">
                                            <p:txEl>
                                              <p:pRg st="5" end="5"/>
                                            </p:txEl>
                                          </p:spTgt>
                                        </p:tgtEl>
                                        <p:attrNameLst>
                                          <p:attrName>ppt_y</p:attrName>
                                        </p:attrNameLst>
                                      </p:cBhvr>
                                      <p:tavLst>
                                        <p:tav tm="0">
                                          <p:val>
                                            <p:strVal val="ppt_y"/>
                                          </p:val>
                                        </p:tav>
                                        <p:tav tm="100000">
                                          <p:val>
                                            <p:strVal val="1+ppt_h/2"/>
                                          </p:val>
                                        </p:tav>
                                      </p:tavLst>
                                    </p:anim>
                                    <p:set>
                                      <p:cBhvr>
                                        <p:cTn id="92" dur="1" fill="hold">
                                          <p:stCondLst>
                                            <p:cond delay="499"/>
                                          </p:stCondLst>
                                        </p:cTn>
                                        <p:tgtEl>
                                          <p:spTgt spid="5123">
                                            <p:txEl>
                                              <p:pRg st="5" end="5"/>
                                            </p:txEl>
                                          </p:spTgt>
                                        </p:tgtEl>
                                        <p:attrNameLst>
                                          <p:attrName>style.visibility</p:attrName>
                                        </p:attrNameLst>
                                      </p:cBhvr>
                                      <p:to>
                                        <p:strVal val="hidden"/>
                                      </p:to>
                                    </p:set>
                                  </p:childTnLst>
                                </p:cTn>
                              </p:par>
                              <p:par>
                                <p:cTn id="93" presetID="2" presetClass="exit" presetSubtype="4" fill="hold" nodeType="withEffect">
                                  <p:stCondLst>
                                    <p:cond delay="0"/>
                                  </p:stCondLst>
                                  <p:iterate type="lt">
                                    <p:tmPct val="0"/>
                                  </p:iterate>
                                  <p:childTnLst>
                                    <p:anim calcmode="lin" valueType="num">
                                      <p:cBhvr additive="base">
                                        <p:cTn id="94" dur="500"/>
                                        <p:tgtEl>
                                          <p:spTgt spid="5123">
                                            <p:txEl>
                                              <p:pRg st="6" end="6"/>
                                            </p:txEl>
                                          </p:spTgt>
                                        </p:tgtEl>
                                        <p:attrNameLst>
                                          <p:attrName>ppt_x</p:attrName>
                                        </p:attrNameLst>
                                      </p:cBhvr>
                                      <p:tavLst>
                                        <p:tav tm="0">
                                          <p:val>
                                            <p:strVal val="ppt_x"/>
                                          </p:val>
                                        </p:tav>
                                        <p:tav tm="100000">
                                          <p:val>
                                            <p:strVal val="ppt_x"/>
                                          </p:val>
                                        </p:tav>
                                      </p:tavLst>
                                    </p:anim>
                                    <p:anim calcmode="lin" valueType="num">
                                      <p:cBhvr additive="base">
                                        <p:cTn id="95" dur="500"/>
                                        <p:tgtEl>
                                          <p:spTgt spid="5123">
                                            <p:txEl>
                                              <p:pRg st="6" end="6"/>
                                            </p:txEl>
                                          </p:spTgt>
                                        </p:tgtEl>
                                        <p:attrNameLst>
                                          <p:attrName>ppt_y</p:attrName>
                                        </p:attrNameLst>
                                      </p:cBhvr>
                                      <p:tavLst>
                                        <p:tav tm="0">
                                          <p:val>
                                            <p:strVal val="ppt_y"/>
                                          </p:val>
                                        </p:tav>
                                        <p:tav tm="100000">
                                          <p:val>
                                            <p:strVal val="1+ppt_h/2"/>
                                          </p:val>
                                        </p:tav>
                                      </p:tavLst>
                                    </p:anim>
                                    <p:set>
                                      <p:cBhvr>
                                        <p:cTn id="96" dur="1" fill="hold">
                                          <p:stCondLst>
                                            <p:cond delay="499"/>
                                          </p:stCondLst>
                                        </p:cTn>
                                        <p:tgtEl>
                                          <p:spTgt spid="5123">
                                            <p:txEl>
                                              <p:pRg st="6" end="6"/>
                                            </p:txEl>
                                          </p:spTgt>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2" presetClass="exit" presetSubtype="4" fill="hold" nodeType="clickEffect">
                                  <p:stCondLst>
                                    <p:cond delay="0"/>
                                  </p:stCondLst>
                                  <p:childTnLst>
                                    <p:anim calcmode="lin" valueType="num">
                                      <p:cBhvr additive="base">
                                        <p:cTn id="100" dur="500"/>
                                        <p:tgtEl>
                                          <p:spTgt spid="5122"/>
                                        </p:tgtEl>
                                        <p:attrNameLst>
                                          <p:attrName>ppt_x</p:attrName>
                                        </p:attrNameLst>
                                      </p:cBhvr>
                                      <p:tavLst>
                                        <p:tav tm="0">
                                          <p:val>
                                            <p:strVal val="ppt_x"/>
                                          </p:val>
                                        </p:tav>
                                        <p:tav tm="100000">
                                          <p:val>
                                            <p:strVal val="ppt_x"/>
                                          </p:val>
                                        </p:tav>
                                      </p:tavLst>
                                    </p:anim>
                                    <p:anim calcmode="lin" valueType="num">
                                      <p:cBhvr additive="base">
                                        <p:cTn id="101" dur="500"/>
                                        <p:tgtEl>
                                          <p:spTgt spid="5122"/>
                                        </p:tgtEl>
                                        <p:attrNameLst>
                                          <p:attrName>ppt_y</p:attrName>
                                        </p:attrNameLst>
                                      </p:cBhvr>
                                      <p:tavLst>
                                        <p:tav tm="0">
                                          <p:val>
                                            <p:strVal val="ppt_y"/>
                                          </p:val>
                                        </p:tav>
                                        <p:tav tm="100000">
                                          <p:val>
                                            <p:strVal val="1+ppt_h/2"/>
                                          </p:val>
                                        </p:tav>
                                      </p:tavLst>
                                    </p:anim>
                                    <p:set>
                                      <p:cBhvr>
                                        <p:cTn id="102" dur="1" fill="hold">
                                          <p:stCondLst>
                                            <p:cond delay="499"/>
                                          </p:stCondLst>
                                        </p:cTn>
                                        <p:tgtEl>
                                          <p:spTgt spid="51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533400" y="990600"/>
            <a:ext cx="8229600" cy="1143000"/>
          </a:xfrm>
        </p:spPr>
        <p:txBody>
          <a:bodyPr>
            <a:normAutofit fontScale="90000"/>
          </a:bodyPr>
          <a:lstStyle/>
          <a:p>
            <a:pPr algn="ctr" eaLnBrk="1" fontAlgn="auto" hangingPunct="1">
              <a:spcAft>
                <a:spcPts val="0"/>
              </a:spcAft>
              <a:defRPr/>
            </a:pPr>
            <a:r>
              <a:rPr lang="ar-AE" sz="4000" dirty="0" smtClean="0">
                <a:solidFill>
                  <a:srgbClr val="FF0000"/>
                </a:solidFill>
              </a:rPr>
              <a:t>ثانيا: المسؤولية الجماعية في مجال حفظ النفس</a:t>
            </a:r>
            <a:r>
              <a:rPr lang="ar-AE" b="1" dirty="0" smtClean="0">
                <a:solidFill>
                  <a:srgbClr val="FF0000"/>
                </a:solidFill>
              </a:rPr>
              <a:t/>
            </a:r>
            <a:br>
              <a:rPr lang="ar-AE" b="1" dirty="0" smtClean="0">
                <a:solidFill>
                  <a:srgbClr val="FF0000"/>
                </a:solidFill>
              </a:rPr>
            </a:br>
            <a:endParaRPr lang="en-US" dirty="0" smtClean="0">
              <a:solidFill>
                <a:srgbClr val="FF0000"/>
              </a:solidFill>
            </a:endParaRPr>
          </a:p>
        </p:txBody>
      </p:sp>
      <p:sp>
        <p:nvSpPr>
          <p:cNvPr id="10243" name="Content Placeholder 2"/>
          <p:cNvSpPr>
            <a:spLocks noGrp="1"/>
          </p:cNvSpPr>
          <p:nvPr>
            <p:ph sz="quarter" idx="1"/>
          </p:nvPr>
        </p:nvSpPr>
        <p:spPr>
          <a:xfrm>
            <a:off x="533400" y="1676400"/>
            <a:ext cx="8229600" cy="1066800"/>
          </a:xfrm>
        </p:spPr>
        <p:txBody>
          <a:bodyPr/>
          <a:lstStyle/>
          <a:p>
            <a:pPr algn="r" rtl="1" eaLnBrk="1" hangingPunct="1">
              <a:buFont typeface="Wingdings" pitchFamily="2" charset="2"/>
              <a:buChar char="ü"/>
            </a:pPr>
            <a:r>
              <a:rPr lang="ar-AE" sz="1800" b="1" dirty="0" smtClean="0"/>
              <a:t>إن الحفاظ على النفوس من جانبها المادي بإحيائها وتخليصها من مهلكات الجوع والمرض والحوادث , مسؤولية جماعية تقع على مؤسسات المجتمع المختلفة.</a:t>
            </a:r>
            <a:endParaRPr lang="en-US" sz="1800" b="1" dirty="0" smtClean="0"/>
          </a:p>
        </p:txBody>
      </p:sp>
      <p:sp>
        <p:nvSpPr>
          <p:cNvPr id="4" name="Title 1"/>
          <p:cNvSpPr txBox="1">
            <a:spLocks/>
          </p:cNvSpPr>
          <p:nvPr/>
        </p:nvSpPr>
        <p:spPr bwMode="auto">
          <a:xfrm>
            <a:off x="685800" y="3124200"/>
            <a:ext cx="8229600" cy="1143000"/>
          </a:xfrm>
          <a:prstGeom prst="rect">
            <a:avLst/>
          </a:prstGeom>
          <a:noFill/>
          <a:ln w="9525">
            <a:noFill/>
            <a:miter lim="800000"/>
            <a:headEnd/>
            <a:tailEnd/>
          </a:ln>
        </p:spPr>
        <p:txBody>
          <a:bodyPr anchor="ctr"/>
          <a:lstStyle/>
          <a:p>
            <a:pPr algn="ctr">
              <a:defRPr/>
            </a:pPr>
            <a:r>
              <a:rPr kumimoji="1" lang="ar-AE" sz="3600" dirty="0">
                <a:ln w="12700">
                  <a:solidFill>
                    <a:schemeClr val="tx1">
                      <a:tint val="95000"/>
                    </a:schemeClr>
                  </a:solidFill>
                </a:ln>
                <a:solidFill>
                  <a:srgbClr val="FF0000"/>
                </a:solidFill>
                <a:effectLst>
                  <a:outerShdw blurRad="127000" algn="tl" rotWithShape="0">
                    <a:schemeClr val="bg1">
                      <a:alpha val="50000"/>
                    </a:schemeClr>
                  </a:outerShdw>
                </a:effectLst>
                <a:latin typeface="+mj-lt"/>
                <a:ea typeface="+mj-ea"/>
                <a:cs typeface="+mj-cs"/>
              </a:rPr>
              <a:t>ثالثا: المسؤولية الجماعية في مجال حفظ العقل</a:t>
            </a:r>
            <a:r>
              <a:rPr lang="ar-AE" sz="4400" b="1" dirty="0">
                <a:solidFill>
                  <a:srgbClr val="FF0000"/>
                </a:solidFill>
                <a:latin typeface="+mj-lt"/>
                <a:ea typeface="+mj-ea"/>
                <a:cs typeface="+mj-cs"/>
              </a:rPr>
              <a:t/>
            </a:r>
            <a:br>
              <a:rPr lang="ar-AE" sz="4400" b="1" dirty="0">
                <a:solidFill>
                  <a:srgbClr val="FF0000"/>
                </a:solidFill>
                <a:latin typeface="+mj-lt"/>
                <a:ea typeface="+mj-ea"/>
                <a:cs typeface="+mj-cs"/>
              </a:rPr>
            </a:br>
            <a:endParaRPr lang="en-US" sz="4400" dirty="0">
              <a:solidFill>
                <a:srgbClr val="FF0000"/>
              </a:solidFill>
              <a:latin typeface="+mj-lt"/>
              <a:ea typeface="+mj-ea"/>
              <a:cs typeface="+mj-cs"/>
            </a:endParaRPr>
          </a:p>
        </p:txBody>
      </p:sp>
      <p:sp>
        <p:nvSpPr>
          <p:cNvPr id="5" name="Content Placeholder 2"/>
          <p:cNvSpPr txBox="1">
            <a:spLocks/>
          </p:cNvSpPr>
          <p:nvPr/>
        </p:nvSpPr>
        <p:spPr bwMode="auto">
          <a:xfrm>
            <a:off x="609600" y="4191000"/>
            <a:ext cx="8229600" cy="2514600"/>
          </a:xfrm>
          <a:prstGeom prst="rect">
            <a:avLst/>
          </a:prstGeom>
          <a:noFill/>
          <a:ln w="9525">
            <a:noFill/>
            <a:miter lim="800000"/>
            <a:headEnd/>
            <a:tailEnd/>
          </a:ln>
        </p:spPr>
        <p:txBody>
          <a:bodyPr/>
          <a:lstStyle/>
          <a:p>
            <a:pPr marL="342900" indent="-342900" algn="r" rtl="1">
              <a:spcBef>
                <a:spcPct val="20000"/>
              </a:spcBef>
              <a:buFont typeface="Wingdings" pitchFamily="2" charset="2"/>
              <a:buChar char="ü"/>
              <a:defRPr/>
            </a:pPr>
            <a:r>
              <a:rPr lang="ar-AE" b="1" dirty="0">
                <a:latin typeface="+mn-lt"/>
                <a:cs typeface="+mn-cs"/>
              </a:rPr>
              <a:t>العقل من أعظم النعم، وحفظة قربة عظيمة إلي الله تعالي، باعتباره مناط التكليف،وميزة الإنسانية،وسبب معرفته الله عزل وجل:</a:t>
            </a:r>
          </a:p>
          <a:p>
            <a:pPr marL="342900" indent="-342900" algn="r" rtl="1">
              <a:spcBef>
                <a:spcPct val="20000"/>
              </a:spcBef>
              <a:buFont typeface="Arial" charset="0"/>
              <a:buNone/>
              <a:defRPr/>
            </a:pPr>
            <a:endParaRPr lang="en-US" sz="3200" dirty="0">
              <a:latin typeface="+mn-lt"/>
              <a:cs typeface="+mn-cs"/>
            </a:endParaRPr>
          </a:p>
        </p:txBody>
      </p:sp>
      <p:sp>
        <p:nvSpPr>
          <p:cNvPr id="6148" name="Rectangle 4"/>
          <p:cNvSpPr>
            <a:spLocks noChangeArrowheads="1"/>
          </p:cNvSpPr>
          <p:nvPr/>
        </p:nvSpPr>
        <p:spPr bwMode="auto">
          <a:xfrm>
            <a:off x="0" y="4648200"/>
            <a:ext cx="8610600" cy="1200150"/>
          </a:xfrm>
          <a:prstGeom prst="rect">
            <a:avLst/>
          </a:prstGeom>
          <a:noFill/>
          <a:ln w="9525">
            <a:noFill/>
            <a:miter lim="800000"/>
            <a:headEnd/>
            <a:tailEnd/>
          </a:ln>
          <a:effectLst/>
        </p:spPr>
        <p:txBody>
          <a:bodyPr anchor="ctr">
            <a:spAutoFit/>
          </a:bodyPr>
          <a:lstStyle/>
          <a:p>
            <a:pPr algn="r" rtl="1">
              <a:buFont typeface="Wingdings" pitchFamily="2" charset="2"/>
              <a:buChar char="v"/>
              <a:defRPr/>
            </a:pPr>
            <a:r>
              <a:rPr lang="ar-SA" b="1" dirty="0">
                <a:latin typeface="+mn-lt"/>
                <a:cs typeface="+mn-cs"/>
              </a:rPr>
              <a:t>حفظ العقل يأتي من جانبين:</a:t>
            </a:r>
            <a:endParaRPr lang="ar-AE" b="1" dirty="0">
              <a:latin typeface="+mn-lt"/>
              <a:cs typeface="+mn-cs"/>
            </a:endParaRPr>
          </a:p>
          <a:p>
            <a:pPr algn="r" rtl="1">
              <a:defRPr/>
            </a:pPr>
            <a:endParaRPr lang="en-US" b="1" dirty="0">
              <a:latin typeface="+mn-lt"/>
              <a:cs typeface="+mn-cs"/>
            </a:endParaRPr>
          </a:p>
          <a:p>
            <a:pPr algn="r" rtl="1" eaLnBrk="0" hangingPunct="0">
              <a:buFontTx/>
              <a:buChar char="•"/>
              <a:defRPr/>
            </a:pPr>
            <a:r>
              <a:rPr lang="ar-SA" b="1" dirty="0">
                <a:latin typeface="+mn-lt"/>
                <a:cs typeface="+mn-cs"/>
              </a:rPr>
              <a:t>الحفظ المادي من المفسدات المادية..</a:t>
            </a:r>
            <a:endParaRPr lang="en-US" b="1" dirty="0">
              <a:latin typeface="+mn-lt"/>
              <a:cs typeface="+mn-cs"/>
            </a:endParaRPr>
          </a:p>
          <a:p>
            <a:pPr algn="r" rtl="1" eaLnBrk="0" hangingPunct="0">
              <a:buFontTx/>
              <a:buChar char="•"/>
              <a:defRPr/>
            </a:pPr>
            <a:r>
              <a:rPr lang="ar-SA" b="1" dirty="0">
                <a:latin typeface="+mn-lt"/>
                <a:cs typeface="+mn-cs"/>
              </a:rPr>
              <a:t>الحفظ المعنوي بالعلم والمعرفة والبحث العلمي..</a:t>
            </a:r>
            <a:r>
              <a:rPr lang="ar-AE" b="1" dirty="0">
                <a:latin typeface="+mn-lt"/>
                <a:cs typeface="+mn-cs"/>
              </a:rPr>
              <a:t> </a:t>
            </a:r>
            <a:endParaRPr lang="ar-SA" b="1" dirty="0">
              <a:latin typeface="+mn-lt"/>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1000"/>
                                        <p:tgtEl>
                                          <p:spTgt spid="6146"/>
                                        </p:tgtEl>
                                      </p:cBhvr>
                                    </p:animEffect>
                                    <p:anim calcmode="lin" valueType="num">
                                      <p:cBhvr>
                                        <p:cTn id="8" dur="1000" fill="hold"/>
                                        <p:tgtEl>
                                          <p:spTgt spid="6146"/>
                                        </p:tgtEl>
                                        <p:attrNameLst>
                                          <p:attrName>ppt_x</p:attrName>
                                        </p:attrNameLst>
                                      </p:cBhvr>
                                      <p:tavLst>
                                        <p:tav tm="0">
                                          <p:val>
                                            <p:strVal val="#ppt_x"/>
                                          </p:val>
                                        </p:tav>
                                        <p:tav tm="100000">
                                          <p:val>
                                            <p:strVal val="#ppt_x"/>
                                          </p:val>
                                        </p:tav>
                                      </p:tavLst>
                                    </p:anim>
                                    <p:anim calcmode="lin" valueType="num">
                                      <p:cBhvr>
                                        <p:cTn id="9" dur="900" decel="100000" fill="hold"/>
                                        <p:tgtEl>
                                          <p:spTgt spid="614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146"/>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nodeType="clickEffect">
                                  <p:stCondLst>
                                    <p:cond delay="0"/>
                                  </p:stCondLst>
                                  <p:iterate type="lt">
                                    <p:tmPct val="50000"/>
                                  </p:iterate>
                                  <p:childTnLst>
                                    <p:set>
                                      <p:cBhvr>
                                        <p:cTn id="14" dur="1" fill="hold">
                                          <p:stCondLst>
                                            <p:cond delay="0"/>
                                          </p:stCondLst>
                                        </p:cTn>
                                        <p:tgtEl>
                                          <p:spTgt spid="10243">
                                            <p:txEl>
                                              <p:pRg st="0" end="0"/>
                                            </p:txEl>
                                          </p:spTgt>
                                        </p:tgtEl>
                                        <p:attrNameLst>
                                          <p:attrName>style.visibility</p:attrName>
                                        </p:attrNameLst>
                                      </p:cBhvr>
                                      <p:to>
                                        <p:strVal val="visible"/>
                                      </p:to>
                                    </p:set>
                                    <p:anim calcmode="discrete" valueType="clr">
                                      <p:cBhvr override="childStyle">
                                        <p:cTn id="15" dur="80"/>
                                        <p:tgtEl>
                                          <p:spTgt spid="1024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10243">
                                            <p:txEl>
                                              <p:pRg st="0" end="0"/>
                                            </p:txEl>
                                          </p:spTgt>
                                        </p:tgtEl>
                                        <p:attrNameLst>
                                          <p:attrName>fillcolor</p:attrName>
                                        </p:attrNameLst>
                                      </p:cBhvr>
                                      <p:tavLst>
                                        <p:tav tm="0">
                                          <p:val>
                                            <p:clrVal>
                                              <a:schemeClr val="accent2"/>
                                            </p:clrVal>
                                          </p:val>
                                        </p:tav>
                                        <p:tav tm="50000">
                                          <p:val>
                                            <p:clrVal>
                                              <a:schemeClr val="hlink"/>
                                            </p:clrVal>
                                          </p:val>
                                        </p:tav>
                                      </p:tavLst>
                                    </p:anim>
                                    <p:set>
                                      <p:cBhvr>
                                        <p:cTn id="17" dur="80"/>
                                        <p:tgtEl>
                                          <p:spTgt spid="10243">
                                            <p:txEl>
                                              <p:pRg st="0" end="0"/>
                                            </p:txEl>
                                          </p:spTgt>
                                        </p:tgtEl>
                                        <p:attrNameLst>
                                          <p:attrName>fill.type</p:attrName>
                                        </p:attrNameLst>
                                      </p:cBhvr>
                                      <p:to>
                                        <p:strVal val="solid"/>
                                      </p:to>
                                    </p:set>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fade">
                                      <p:cBhvr>
                                        <p:cTn id="22" dur="1000"/>
                                        <p:tgtEl>
                                          <p:spTgt spid="4">
                                            <p:txEl>
                                              <p:pRg st="0" end="0"/>
                                            </p:txEl>
                                          </p:spTgt>
                                        </p:tgtEl>
                                      </p:cBhvr>
                                    </p:animEffect>
                                    <p:anim calcmode="lin" valueType="num">
                                      <p:cBhvr>
                                        <p:cTn id="2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4" dur="900" decel="100000" fill="hold"/>
                                        <p:tgtEl>
                                          <p:spTgt spid="4">
                                            <p:txEl>
                                              <p:pRg st="0" end="0"/>
                                            </p:txEl>
                                          </p:spTgt>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4">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7" presetClass="entr" presetSubtype="0" fill="hold" nodeType="clickEffect">
                                  <p:stCondLst>
                                    <p:cond delay="0"/>
                                  </p:stCondLst>
                                  <p:iterate type="lt">
                                    <p:tmPct val="50000"/>
                                  </p:iterate>
                                  <p:childTnLst>
                                    <p:set>
                                      <p:cBhvr>
                                        <p:cTn id="29"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30"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1"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32" dur="80"/>
                                        <p:tgtEl>
                                          <p:spTgt spid="5">
                                            <p:txEl>
                                              <p:pRg st="0" end="0"/>
                                            </p:txEl>
                                          </p:spTgt>
                                        </p:tgtEl>
                                        <p:attrNameLst>
                                          <p:attrName>fill.type</p:attrName>
                                        </p:attrNameLst>
                                      </p:cBhvr>
                                      <p:to>
                                        <p:strVal val="solid"/>
                                      </p:to>
                                    </p:set>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nodeType="clickEffect">
                                  <p:stCondLst>
                                    <p:cond delay="0"/>
                                  </p:stCondLst>
                                  <p:childTnLst>
                                    <p:set>
                                      <p:cBhvr>
                                        <p:cTn id="36" dur="1" fill="hold">
                                          <p:stCondLst>
                                            <p:cond delay="0"/>
                                          </p:stCondLst>
                                        </p:cTn>
                                        <p:tgtEl>
                                          <p:spTgt spid="6148">
                                            <p:txEl>
                                              <p:pRg st="0" end="0"/>
                                            </p:txEl>
                                          </p:spTgt>
                                        </p:tgtEl>
                                        <p:attrNameLst>
                                          <p:attrName>style.visibility</p:attrName>
                                        </p:attrNameLst>
                                      </p:cBhvr>
                                      <p:to>
                                        <p:strVal val="visible"/>
                                      </p:to>
                                    </p:set>
                                    <p:animEffect transition="in" filter="wipe(down)">
                                      <p:cBhvr>
                                        <p:cTn id="37" dur="580">
                                          <p:stCondLst>
                                            <p:cond delay="0"/>
                                          </p:stCondLst>
                                        </p:cTn>
                                        <p:tgtEl>
                                          <p:spTgt spid="6148">
                                            <p:txEl>
                                              <p:pRg st="0" end="0"/>
                                            </p:txEl>
                                          </p:spTgt>
                                        </p:tgtEl>
                                      </p:cBhvr>
                                    </p:animEffect>
                                    <p:anim calcmode="lin" valueType="num">
                                      <p:cBhvr>
                                        <p:cTn id="38" dur="1822" tmFilter="0,0; 0.14,0.36; 0.43,0.73; 0.71,0.91; 1.0,1.0">
                                          <p:stCondLst>
                                            <p:cond delay="0"/>
                                          </p:stCondLst>
                                        </p:cTn>
                                        <p:tgtEl>
                                          <p:spTgt spid="6148">
                                            <p:txEl>
                                              <p:pRg st="0" end="0"/>
                                            </p:txEl>
                                          </p:spTgt>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6148">
                                            <p:txEl>
                                              <p:pRg st="0" end="0"/>
                                            </p:txEl>
                                          </p:spTgt>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6148">
                                            <p:txEl>
                                              <p:pRg st="0" end="0"/>
                                            </p:txEl>
                                          </p:spTgt>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6148">
                                            <p:txEl>
                                              <p:pRg st="0" end="0"/>
                                            </p:txEl>
                                          </p:spTgt>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6148">
                                            <p:txEl>
                                              <p:pRg st="0" end="0"/>
                                            </p:txEl>
                                          </p:spTgt>
                                        </p:tgtEl>
                                        <p:attrNameLst>
                                          <p:attrName>ppt_y</p:attrName>
                                        </p:attrNameLst>
                                      </p:cBhvr>
                                      <p:tavLst>
                                        <p:tav tm="0" fmla="#ppt_y-sin(pi*$)/81">
                                          <p:val>
                                            <p:fltVal val="0"/>
                                          </p:val>
                                        </p:tav>
                                        <p:tav tm="100000">
                                          <p:val>
                                            <p:fltVal val="1"/>
                                          </p:val>
                                        </p:tav>
                                      </p:tavLst>
                                    </p:anim>
                                    <p:animScale>
                                      <p:cBhvr>
                                        <p:cTn id="43" dur="26">
                                          <p:stCondLst>
                                            <p:cond delay="650"/>
                                          </p:stCondLst>
                                        </p:cTn>
                                        <p:tgtEl>
                                          <p:spTgt spid="6148">
                                            <p:txEl>
                                              <p:pRg st="0" end="0"/>
                                            </p:txEl>
                                          </p:spTgt>
                                        </p:tgtEl>
                                      </p:cBhvr>
                                      <p:to x="100000" y="60000"/>
                                    </p:animScale>
                                    <p:animScale>
                                      <p:cBhvr>
                                        <p:cTn id="44" dur="166" decel="50000">
                                          <p:stCondLst>
                                            <p:cond delay="676"/>
                                          </p:stCondLst>
                                        </p:cTn>
                                        <p:tgtEl>
                                          <p:spTgt spid="6148">
                                            <p:txEl>
                                              <p:pRg st="0" end="0"/>
                                            </p:txEl>
                                          </p:spTgt>
                                        </p:tgtEl>
                                      </p:cBhvr>
                                      <p:to x="100000" y="100000"/>
                                    </p:animScale>
                                    <p:animScale>
                                      <p:cBhvr>
                                        <p:cTn id="45" dur="26">
                                          <p:stCondLst>
                                            <p:cond delay="1312"/>
                                          </p:stCondLst>
                                        </p:cTn>
                                        <p:tgtEl>
                                          <p:spTgt spid="6148">
                                            <p:txEl>
                                              <p:pRg st="0" end="0"/>
                                            </p:txEl>
                                          </p:spTgt>
                                        </p:tgtEl>
                                      </p:cBhvr>
                                      <p:to x="100000" y="80000"/>
                                    </p:animScale>
                                    <p:animScale>
                                      <p:cBhvr>
                                        <p:cTn id="46" dur="166" decel="50000">
                                          <p:stCondLst>
                                            <p:cond delay="1338"/>
                                          </p:stCondLst>
                                        </p:cTn>
                                        <p:tgtEl>
                                          <p:spTgt spid="6148">
                                            <p:txEl>
                                              <p:pRg st="0" end="0"/>
                                            </p:txEl>
                                          </p:spTgt>
                                        </p:tgtEl>
                                      </p:cBhvr>
                                      <p:to x="100000" y="100000"/>
                                    </p:animScale>
                                    <p:animScale>
                                      <p:cBhvr>
                                        <p:cTn id="47" dur="26">
                                          <p:stCondLst>
                                            <p:cond delay="1642"/>
                                          </p:stCondLst>
                                        </p:cTn>
                                        <p:tgtEl>
                                          <p:spTgt spid="6148">
                                            <p:txEl>
                                              <p:pRg st="0" end="0"/>
                                            </p:txEl>
                                          </p:spTgt>
                                        </p:tgtEl>
                                      </p:cBhvr>
                                      <p:to x="100000" y="90000"/>
                                    </p:animScale>
                                    <p:animScale>
                                      <p:cBhvr>
                                        <p:cTn id="48" dur="166" decel="50000">
                                          <p:stCondLst>
                                            <p:cond delay="1668"/>
                                          </p:stCondLst>
                                        </p:cTn>
                                        <p:tgtEl>
                                          <p:spTgt spid="6148">
                                            <p:txEl>
                                              <p:pRg st="0" end="0"/>
                                            </p:txEl>
                                          </p:spTgt>
                                        </p:tgtEl>
                                      </p:cBhvr>
                                      <p:to x="100000" y="100000"/>
                                    </p:animScale>
                                    <p:animScale>
                                      <p:cBhvr>
                                        <p:cTn id="49" dur="26">
                                          <p:stCondLst>
                                            <p:cond delay="1808"/>
                                          </p:stCondLst>
                                        </p:cTn>
                                        <p:tgtEl>
                                          <p:spTgt spid="6148">
                                            <p:txEl>
                                              <p:pRg st="0" end="0"/>
                                            </p:txEl>
                                          </p:spTgt>
                                        </p:tgtEl>
                                      </p:cBhvr>
                                      <p:to x="100000" y="95000"/>
                                    </p:animScale>
                                    <p:animScale>
                                      <p:cBhvr>
                                        <p:cTn id="50" dur="166" decel="50000">
                                          <p:stCondLst>
                                            <p:cond delay="1834"/>
                                          </p:stCondLst>
                                        </p:cTn>
                                        <p:tgtEl>
                                          <p:spTgt spid="6148">
                                            <p:txEl>
                                              <p:pRg st="0" end="0"/>
                                            </p:txEl>
                                          </p:spTgt>
                                        </p:tgtEl>
                                      </p:cBhvr>
                                      <p:to x="100000" y="100000"/>
                                    </p:animScale>
                                  </p:childTnLst>
                                </p:cTn>
                              </p:par>
                            </p:childTnLst>
                          </p:cTn>
                        </p:par>
                      </p:childTnLst>
                    </p:cTn>
                  </p:par>
                  <p:par>
                    <p:cTn id="51" fill="hold">
                      <p:stCondLst>
                        <p:cond delay="indefinite"/>
                      </p:stCondLst>
                      <p:childTnLst>
                        <p:par>
                          <p:cTn id="52" fill="hold">
                            <p:stCondLst>
                              <p:cond delay="0"/>
                            </p:stCondLst>
                            <p:childTnLst>
                              <p:par>
                                <p:cTn id="53" presetID="27" presetClass="entr" presetSubtype="0" fill="hold" nodeType="clickEffect">
                                  <p:stCondLst>
                                    <p:cond delay="0"/>
                                  </p:stCondLst>
                                  <p:iterate type="lt">
                                    <p:tmPct val="50000"/>
                                  </p:iterate>
                                  <p:childTnLst>
                                    <p:set>
                                      <p:cBhvr>
                                        <p:cTn id="54" dur="1" fill="hold">
                                          <p:stCondLst>
                                            <p:cond delay="0"/>
                                          </p:stCondLst>
                                        </p:cTn>
                                        <p:tgtEl>
                                          <p:spTgt spid="6148">
                                            <p:txEl>
                                              <p:pRg st="2" end="2"/>
                                            </p:txEl>
                                          </p:spTgt>
                                        </p:tgtEl>
                                        <p:attrNameLst>
                                          <p:attrName>style.visibility</p:attrName>
                                        </p:attrNameLst>
                                      </p:cBhvr>
                                      <p:to>
                                        <p:strVal val="visible"/>
                                      </p:to>
                                    </p:set>
                                    <p:anim calcmode="discrete" valueType="clr">
                                      <p:cBhvr override="childStyle">
                                        <p:cTn id="55" dur="80"/>
                                        <p:tgtEl>
                                          <p:spTgt spid="6148">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6148">
                                            <p:txEl>
                                              <p:pRg st="2" end="2"/>
                                            </p:txEl>
                                          </p:spTgt>
                                        </p:tgtEl>
                                        <p:attrNameLst>
                                          <p:attrName>fillcolor</p:attrName>
                                        </p:attrNameLst>
                                      </p:cBhvr>
                                      <p:tavLst>
                                        <p:tav tm="0">
                                          <p:val>
                                            <p:clrVal>
                                              <a:schemeClr val="accent2"/>
                                            </p:clrVal>
                                          </p:val>
                                        </p:tav>
                                        <p:tav tm="50000">
                                          <p:val>
                                            <p:clrVal>
                                              <a:schemeClr val="hlink"/>
                                            </p:clrVal>
                                          </p:val>
                                        </p:tav>
                                      </p:tavLst>
                                    </p:anim>
                                    <p:set>
                                      <p:cBhvr>
                                        <p:cTn id="57" dur="80"/>
                                        <p:tgtEl>
                                          <p:spTgt spid="6148">
                                            <p:txEl>
                                              <p:pRg st="2" end="2"/>
                                            </p:txEl>
                                          </p:spTgt>
                                        </p:tgtEl>
                                        <p:attrNameLst>
                                          <p:attrName>fill.type</p:attrName>
                                        </p:attrNameLst>
                                      </p:cBhvr>
                                      <p:to>
                                        <p:strVal val="solid"/>
                                      </p:to>
                                    </p:set>
                                  </p:childTnLst>
                                </p:cTn>
                              </p:par>
                            </p:childTnLst>
                          </p:cTn>
                        </p:par>
                      </p:childTnLst>
                    </p:cTn>
                  </p:par>
                  <p:par>
                    <p:cTn id="58" fill="hold">
                      <p:stCondLst>
                        <p:cond delay="indefinite"/>
                      </p:stCondLst>
                      <p:childTnLst>
                        <p:par>
                          <p:cTn id="59" fill="hold">
                            <p:stCondLst>
                              <p:cond delay="0"/>
                            </p:stCondLst>
                            <p:childTnLst>
                              <p:par>
                                <p:cTn id="60" presetID="27" presetClass="entr" presetSubtype="0" fill="hold" nodeType="clickEffect">
                                  <p:stCondLst>
                                    <p:cond delay="0"/>
                                  </p:stCondLst>
                                  <p:iterate type="lt">
                                    <p:tmPct val="50000"/>
                                  </p:iterate>
                                  <p:childTnLst>
                                    <p:set>
                                      <p:cBhvr>
                                        <p:cTn id="61" dur="1" fill="hold">
                                          <p:stCondLst>
                                            <p:cond delay="0"/>
                                          </p:stCondLst>
                                        </p:cTn>
                                        <p:tgtEl>
                                          <p:spTgt spid="6148">
                                            <p:txEl>
                                              <p:pRg st="3" end="3"/>
                                            </p:txEl>
                                          </p:spTgt>
                                        </p:tgtEl>
                                        <p:attrNameLst>
                                          <p:attrName>style.visibility</p:attrName>
                                        </p:attrNameLst>
                                      </p:cBhvr>
                                      <p:to>
                                        <p:strVal val="visible"/>
                                      </p:to>
                                    </p:set>
                                    <p:anim calcmode="discrete" valueType="clr">
                                      <p:cBhvr override="childStyle">
                                        <p:cTn id="62" dur="80"/>
                                        <p:tgtEl>
                                          <p:spTgt spid="6148">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3" dur="80"/>
                                        <p:tgtEl>
                                          <p:spTgt spid="6148">
                                            <p:txEl>
                                              <p:pRg st="3" end="3"/>
                                            </p:txEl>
                                          </p:spTgt>
                                        </p:tgtEl>
                                        <p:attrNameLst>
                                          <p:attrName>fillcolor</p:attrName>
                                        </p:attrNameLst>
                                      </p:cBhvr>
                                      <p:tavLst>
                                        <p:tav tm="0">
                                          <p:val>
                                            <p:clrVal>
                                              <a:schemeClr val="accent2"/>
                                            </p:clrVal>
                                          </p:val>
                                        </p:tav>
                                        <p:tav tm="50000">
                                          <p:val>
                                            <p:clrVal>
                                              <a:schemeClr val="hlink"/>
                                            </p:clrVal>
                                          </p:val>
                                        </p:tav>
                                      </p:tavLst>
                                    </p:anim>
                                    <p:set>
                                      <p:cBhvr>
                                        <p:cTn id="64" dur="80"/>
                                        <p:tgtEl>
                                          <p:spTgt spid="6148">
                                            <p:txEl>
                                              <p:pRg st="3" end="3"/>
                                            </p:txEl>
                                          </p:spTgt>
                                        </p:tgtEl>
                                        <p:attrNameLst>
                                          <p:attrName>fill.type</p:attrName>
                                        </p:attrNameLst>
                                      </p:cBhvr>
                                      <p:to>
                                        <p:strVal val="solid"/>
                                      </p:to>
                                    </p:set>
                                  </p:childTnLst>
                                </p:cTn>
                              </p:par>
                            </p:childTnLst>
                          </p:cTn>
                        </p:par>
                      </p:childTnLst>
                    </p:cTn>
                  </p:par>
                  <p:par>
                    <p:cTn id="65" fill="hold">
                      <p:stCondLst>
                        <p:cond delay="indefinite"/>
                      </p:stCondLst>
                      <p:childTnLst>
                        <p:par>
                          <p:cTn id="66" fill="hold">
                            <p:stCondLst>
                              <p:cond delay="0"/>
                            </p:stCondLst>
                            <p:childTnLst>
                              <p:par>
                                <p:cTn id="67" presetID="2" presetClass="exit" presetSubtype="4" fill="hold" nodeType="clickEffect">
                                  <p:stCondLst>
                                    <p:cond delay="0"/>
                                  </p:stCondLst>
                                  <p:childTnLst>
                                    <p:anim calcmode="lin" valueType="num">
                                      <p:cBhvr additive="base">
                                        <p:cTn id="68" dur="500"/>
                                        <p:tgtEl>
                                          <p:spTgt spid="6148">
                                            <p:txEl>
                                              <p:pRg st="0" end="0"/>
                                            </p:txEl>
                                          </p:spTgt>
                                        </p:tgtEl>
                                        <p:attrNameLst>
                                          <p:attrName>ppt_x</p:attrName>
                                        </p:attrNameLst>
                                      </p:cBhvr>
                                      <p:tavLst>
                                        <p:tav tm="0">
                                          <p:val>
                                            <p:strVal val="ppt_x"/>
                                          </p:val>
                                        </p:tav>
                                        <p:tav tm="100000">
                                          <p:val>
                                            <p:strVal val="ppt_x"/>
                                          </p:val>
                                        </p:tav>
                                      </p:tavLst>
                                    </p:anim>
                                    <p:anim calcmode="lin" valueType="num">
                                      <p:cBhvr additive="base">
                                        <p:cTn id="69" dur="500"/>
                                        <p:tgtEl>
                                          <p:spTgt spid="6148">
                                            <p:txEl>
                                              <p:pRg st="0" end="0"/>
                                            </p:txEl>
                                          </p:spTgt>
                                        </p:tgtEl>
                                        <p:attrNameLst>
                                          <p:attrName>ppt_y</p:attrName>
                                        </p:attrNameLst>
                                      </p:cBhvr>
                                      <p:tavLst>
                                        <p:tav tm="0">
                                          <p:val>
                                            <p:strVal val="ppt_y"/>
                                          </p:val>
                                        </p:tav>
                                        <p:tav tm="100000">
                                          <p:val>
                                            <p:strVal val="1+ppt_h/2"/>
                                          </p:val>
                                        </p:tav>
                                      </p:tavLst>
                                    </p:anim>
                                    <p:set>
                                      <p:cBhvr>
                                        <p:cTn id="70" dur="1" fill="hold">
                                          <p:stCondLst>
                                            <p:cond delay="499"/>
                                          </p:stCondLst>
                                        </p:cTn>
                                        <p:tgtEl>
                                          <p:spTgt spid="6148">
                                            <p:txEl>
                                              <p:pRg st="0" end="0"/>
                                            </p:txEl>
                                          </p:spTgt>
                                        </p:tgtEl>
                                        <p:attrNameLst>
                                          <p:attrName>style.visibility</p:attrName>
                                        </p:attrNameLst>
                                      </p:cBhvr>
                                      <p:to>
                                        <p:strVal val="hidden"/>
                                      </p:to>
                                    </p:set>
                                  </p:childTnLst>
                                </p:cTn>
                              </p:par>
                              <p:par>
                                <p:cTn id="71" presetID="2" presetClass="exit" presetSubtype="4" fill="hold" nodeType="withEffect">
                                  <p:stCondLst>
                                    <p:cond delay="0"/>
                                  </p:stCondLst>
                                  <p:iterate type="lt">
                                    <p:tmPct val="0"/>
                                  </p:iterate>
                                  <p:childTnLst>
                                    <p:anim calcmode="lin" valueType="num">
                                      <p:cBhvr additive="base">
                                        <p:cTn id="72" dur="500"/>
                                        <p:tgtEl>
                                          <p:spTgt spid="6148">
                                            <p:txEl>
                                              <p:pRg st="2" end="2"/>
                                            </p:txEl>
                                          </p:spTgt>
                                        </p:tgtEl>
                                        <p:attrNameLst>
                                          <p:attrName>ppt_x</p:attrName>
                                        </p:attrNameLst>
                                      </p:cBhvr>
                                      <p:tavLst>
                                        <p:tav tm="0">
                                          <p:val>
                                            <p:strVal val="ppt_x"/>
                                          </p:val>
                                        </p:tav>
                                        <p:tav tm="100000">
                                          <p:val>
                                            <p:strVal val="ppt_x"/>
                                          </p:val>
                                        </p:tav>
                                      </p:tavLst>
                                    </p:anim>
                                    <p:anim calcmode="lin" valueType="num">
                                      <p:cBhvr additive="base">
                                        <p:cTn id="73" dur="500"/>
                                        <p:tgtEl>
                                          <p:spTgt spid="6148">
                                            <p:txEl>
                                              <p:pRg st="2" end="2"/>
                                            </p:txEl>
                                          </p:spTgt>
                                        </p:tgtEl>
                                        <p:attrNameLst>
                                          <p:attrName>ppt_y</p:attrName>
                                        </p:attrNameLst>
                                      </p:cBhvr>
                                      <p:tavLst>
                                        <p:tav tm="0">
                                          <p:val>
                                            <p:strVal val="ppt_y"/>
                                          </p:val>
                                        </p:tav>
                                        <p:tav tm="100000">
                                          <p:val>
                                            <p:strVal val="1+ppt_h/2"/>
                                          </p:val>
                                        </p:tav>
                                      </p:tavLst>
                                    </p:anim>
                                    <p:set>
                                      <p:cBhvr>
                                        <p:cTn id="74" dur="1" fill="hold">
                                          <p:stCondLst>
                                            <p:cond delay="499"/>
                                          </p:stCondLst>
                                        </p:cTn>
                                        <p:tgtEl>
                                          <p:spTgt spid="6148">
                                            <p:txEl>
                                              <p:pRg st="2" end="2"/>
                                            </p:txEl>
                                          </p:spTgt>
                                        </p:tgtEl>
                                        <p:attrNameLst>
                                          <p:attrName>style.visibility</p:attrName>
                                        </p:attrNameLst>
                                      </p:cBhvr>
                                      <p:to>
                                        <p:strVal val="hidden"/>
                                      </p:to>
                                    </p:set>
                                  </p:childTnLst>
                                </p:cTn>
                              </p:par>
                              <p:par>
                                <p:cTn id="75" presetID="2" presetClass="exit" presetSubtype="4" fill="hold" nodeType="withEffect">
                                  <p:stCondLst>
                                    <p:cond delay="0"/>
                                  </p:stCondLst>
                                  <p:iterate type="lt">
                                    <p:tmPct val="0"/>
                                  </p:iterate>
                                  <p:childTnLst>
                                    <p:anim calcmode="lin" valueType="num">
                                      <p:cBhvr additive="base">
                                        <p:cTn id="76" dur="500"/>
                                        <p:tgtEl>
                                          <p:spTgt spid="6148">
                                            <p:txEl>
                                              <p:pRg st="3" end="3"/>
                                            </p:txEl>
                                          </p:spTgt>
                                        </p:tgtEl>
                                        <p:attrNameLst>
                                          <p:attrName>ppt_x</p:attrName>
                                        </p:attrNameLst>
                                      </p:cBhvr>
                                      <p:tavLst>
                                        <p:tav tm="0">
                                          <p:val>
                                            <p:strVal val="ppt_x"/>
                                          </p:val>
                                        </p:tav>
                                        <p:tav tm="100000">
                                          <p:val>
                                            <p:strVal val="ppt_x"/>
                                          </p:val>
                                        </p:tav>
                                      </p:tavLst>
                                    </p:anim>
                                    <p:anim calcmode="lin" valueType="num">
                                      <p:cBhvr additive="base">
                                        <p:cTn id="77" dur="500"/>
                                        <p:tgtEl>
                                          <p:spTgt spid="6148">
                                            <p:txEl>
                                              <p:pRg st="3" end="3"/>
                                            </p:txEl>
                                          </p:spTgt>
                                        </p:tgtEl>
                                        <p:attrNameLst>
                                          <p:attrName>ppt_y</p:attrName>
                                        </p:attrNameLst>
                                      </p:cBhvr>
                                      <p:tavLst>
                                        <p:tav tm="0">
                                          <p:val>
                                            <p:strVal val="ppt_y"/>
                                          </p:val>
                                        </p:tav>
                                        <p:tav tm="100000">
                                          <p:val>
                                            <p:strVal val="1+ppt_h/2"/>
                                          </p:val>
                                        </p:tav>
                                      </p:tavLst>
                                    </p:anim>
                                    <p:set>
                                      <p:cBhvr>
                                        <p:cTn id="78" dur="1" fill="hold">
                                          <p:stCondLst>
                                            <p:cond delay="499"/>
                                          </p:stCondLst>
                                        </p:cTn>
                                        <p:tgtEl>
                                          <p:spTgt spid="6148">
                                            <p:txEl>
                                              <p:pRg st="3" end="3"/>
                                            </p:txEl>
                                          </p:spTgt>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2" presetClass="exit" presetSubtype="4" fill="hold" nodeType="clickEffect">
                                  <p:stCondLst>
                                    <p:cond delay="0"/>
                                  </p:stCondLst>
                                  <p:iterate type="lt">
                                    <p:tmPct val="0"/>
                                  </p:iterate>
                                  <p:childTnLst>
                                    <p:anim calcmode="lin" valueType="num">
                                      <p:cBhvr additive="base">
                                        <p:cTn id="82" dur="500"/>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3" dur="500"/>
                                        <p:tgtEl>
                                          <p:spTgt spid="5">
                                            <p:txEl>
                                              <p:pRg st="0" end="0"/>
                                            </p:txEl>
                                          </p:spTgt>
                                        </p:tgtEl>
                                        <p:attrNameLst>
                                          <p:attrName>ppt_y</p:attrName>
                                        </p:attrNameLst>
                                      </p:cBhvr>
                                      <p:tavLst>
                                        <p:tav tm="0">
                                          <p:val>
                                            <p:strVal val="ppt_y"/>
                                          </p:val>
                                        </p:tav>
                                        <p:tav tm="100000">
                                          <p:val>
                                            <p:strVal val="1+ppt_h/2"/>
                                          </p:val>
                                        </p:tav>
                                      </p:tavLst>
                                    </p:anim>
                                    <p:set>
                                      <p:cBhvr>
                                        <p:cTn id="84"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2" presetClass="exit" presetSubtype="4" fill="hold" nodeType="clickEffect">
                                  <p:stCondLst>
                                    <p:cond delay="0"/>
                                  </p:stCondLst>
                                  <p:childTnLst>
                                    <p:anim calcmode="lin" valueType="num">
                                      <p:cBhvr additive="base">
                                        <p:cTn id="88" dur="500"/>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9" dur="500"/>
                                        <p:tgtEl>
                                          <p:spTgt spid="4">
                                            <p:txEl>
                                              <p:pRg st="0" end="0"/>
                                            </p:txEl>
                                          </p:spTgt>
                                        </p:tgtEl>
                                        <p:attrNameLst>
                                          <p:attrName>ppt_y</p:attrName>
                                        </p:attrNameLst>
                                      </p:cBhvr>
                                      <p:tavLst>
                                        <p:tav tm="0">
                                          <p:val>
                                            <p:strVal val="ppt_y"/>
                                          </p:val>
                                        </p:tav>
                                        <p:tav tm="100000">
                                          <p:val>
                                            <p:strVal val="1+ppt_h/2"/>
                                          </p:val>
                                        </p:tav>
                                      </p:tavLst>
                                    </p:anim>
                                    <p:set>
                                      <p:cBhvr>
                                        <p:cTn id="90"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2" presetClass="exit" presetSubtype="4" fill="hold" nodeType="clickEffect">
                                  <p:stCondLst>
                                    <p:cond delay="0"/>
                                  </p:stCondLst>
                                  <p:iterate type="lt">
                                    <p:tmPct val="0"/>
                                  </p:iterate>
                                  <p:childTnLst>
                                    <p:anim calcmode="lin" valueType="num">
                                      <p:cBhvr additive="base">
                                        <p:cTn id="94" dur="500"/>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95" dur="500"/>
                                        <p:tgtEl>
                                          <p:spTgt spid="10243">
                                            <p:txEl>
                                              <p:pRg st="0" end="0"/>
                                            </p:txEl>
                                          </p:spTgt>
                                        </p:tgtEl>
                                        <p:attrNameLst>
                                          <p:attrName>ppt_y</p:attrName>
                                        </p:attrNameLst>
                                      </p:cBhvr>
                                      <p:tavLst>
                                        <p:tav tm="0">
                                          <p:val>
                                            <p:strVal val="ppt_y"/>
                                          </p:val>
                                        </p:tav>
                                        <p:tav tm="100000">
                                          <p:val>
                                            <p:strVal val="1+ppt_h/2"/>
                                          </p:val>
                                        </p:tav>
                                      </p:tavLst>
                                    </p:anim>
                                    <p:set>
                                      <p:cBhvr>
                                        <p:cTn id="96" dur="1" fill="hold">
                                          <p:stCondLst>
                                            <p:cond delay="499"/>
                                          </p:stCondLst>
                                        </p:cTn>
                                        <p:tgtEl>
                                          <p:spTgt spid="10243">
                                            <p:txEl>
                                              <p:pRg st="0" end="0"/>
                                            </p:txEl>
                                          </p:spTgt>
                                        </p:tgtEl>
                                        <p:attrNameLst>
                                          <p:attrName>style.visibility</p:attrName>
                                        </p:attrNameLst>
                                      </p:cBhvr>
                                      <p:to>
                                        <p:strVal val="hidden"/>
                                      </p:to>
                                    </p:set>
                                  </p:childTnLst>
                                </p:cTn>
                              </p:par>
                            </p:childTnLst>
                          </p:cTn>
                        </p:par>
                      </p:childTnLst>
                    </p:cTn>
                  </p:par>
                  <p:par>
                    <p:cTn id="97" fill="hold">
                      <p:stCondLst>
                        <p:cond delay="indefinite"/>
                      </p:stCondLst>
                      <p:childTnLst>
                        <p:par>
                          <p:cTn id="98" fill="hold">
                            <p:stCondLst>
                              <p:cond delay="0"/>
                            </p:stCondLst>
                            <p:childTnLst>
                              <p:par>
                                <p:cTn id="99" presetID="2" presetClass="exit" presetSubtype="4" fill="hold" grpId="1" nodeType="clickEffect">
                                  <p:stCondLst>
                                    <p:cond delay="0"/>
                                  </p:stCondLst>
                                  <p:childTnLst>
                                    <p:anim calcmode="lin" valueType="num">
                                      <p:cBhvr additive="base">
                                        <p:cTn id="100" dur="500"/>
                                        <p:tgtEl>
                                          <p:spTgt spid="6146"/>
                                        </p:tgtEl>
                                        <p:attrNameLst>
                                          <p:attrName>ppt_x</p:attrName>
                                        </p:attrNameLst>
                                      </p:cBhvr>
                                      <p:tavLst>
                                        <p:tav tm="0">
                                          <p:val>
                                            <p:strVal val="ppt_x"/>
                                          </p:val>
                                        </p:tav>
                                        <p:tav tm="100000">
                                          <p:val>
                                            <p:strVal val="ppt_x"/>
                                          </p:val>
                                        </p:tav>
                                      </p:tavLst>
                                    </p:anim>
                                    <p:anim calcmode="lin" valueType="num">
                                      <p:cBhvr additive="base">
                                        <p:cTn id="101" dur="500"/>
                                        <p:tgtEl>
                                          <p:spTgt spid="6146"/>
                                        </p:tgtEl>
                                        <p:attrNameLst>
                                          <p:attrName>ppt_y</p:attrName>
                                        </p:attrNameLst>
                                      </p:cBhvr>
                                      <p:tavLst>
                                        <p:tav tm="0">
                                          <p:val>
                                            <p:strVal val="ppt_y"/>
                                          </p:val>
                                        </p:tav>
                                        <p:tav tm="100000">
                                          <p:val>
                                            <p:strVal val="1+ppt_h/2"/>
                                          </p:val>
                                        </p:tav>
                                      </p:tavLst>
                                    </p:anim>
                                    <p:set>
                                      <p:cBhvr>
                                        <p:cTn id="102" dur="1" fill="hold">
                                          <p:stCondLst>
                                            <p:cond delay="499"/>
                                          </p:stCondLst>
                                        </p:cTn>
                                        <p:tgtEl>
                                          <p:spTgt spid="61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eaLnBrk="1" fontAlgn="auto" hangingPunct="1">
              <a:spcAft>
                <a:spcPts val="0"/>
              </a:spcAft>
              <a:defRPr/>
            </a:pPr>
            <a:r>
              <a:rPr lang="ar-AE" dirty="0" smtClean="0">
                <a:solidFill>
                  <a:srgbClr val="FF0000"/>
                </a:solidFill>
              </a:rPr>
              <a:t/>
            </a:r>
            <a:br>
              <a:rPr lang="ar-AE" dirty="0" smtClean="0">
                <a:solidFill>
                  <a:srgbClr val="FF0000"/>
                </a:solidFill>
              </a:rPr>
            </a:br>
            <a:r>
              <a:rPr lang="ar-AE" dirty="0" smtClean="0">
                <a:solidFill>
                  <a:srgbClr val="FF0000"/>
                </a:solidFill>
              </a:rPr>
              <a:t/>
            </a:r>
            <a:br>
              <a:rPr lang="ar-AE" dirty="0" smtClean="0">
                <a:solidFill>
                  <a:srgbClr val="FF0000"/>
                </a:solidFill>
              </a:rPr>
            </a:br>
            <a:r>
              <a:rPr lang="ar-AE" sz="4000" dirty="0" smtClean="0">
                <a:solidFill>
                  <a:srgbClr val="FF0000"/>
                </a:solidFill>
              </a:rPr>
              <a:t>رابعا: المسؤولية الجماعية في مجال حفظ النسل</a:t>
            </a:r>
            <a:r>
              <a:rPr lang="ar-AE" dirty="0" smtClean="0">
                <a:solidFill>
                  <a:srgbClr val="FF0000"/>
                </a:solidFill>
              </a:rPr>
              <a:t> </a:t>
            </a:r>
            <a:endParaRPr lang="en-US" dirty="0">
              <a:solidFill>
                <a:srgbClr val="FF0000"/>
              </a:solidFill>
            </a:endParaRPr>
          </a:p>
        </p:txBody>
      </p:sp>
      <p:sp>
        <p:nvSpPr>
          <p:cNvPr id="3" name="Content Placeholder 2"/>
          <p:cNvSpPr>
            <a:spLocks noGrp="1"/>
          </p:cNvSpPr>
          <p:nvPr>
            <p:ph sz="quarter" idx="1"/>
          </p:nvPr>
        </p:nvSpPr>
        <p:spPr>
          <a:xfrm>
            <a:off x="457200" y="1600200"/>
            <a:ext cx="8458200" cy="1143000"/>
          </a:xfrm>
        </p:spPr>
        <p:txBody>
          <a:bodyPr rtlCol="0">
            <a:normAutofit/>
          </a:bodyPr>
          <a:lstStyle/>
          <a:p>
            <a:pPr algn="r" rtl="1" eaLnBrk="1" fontAlgn="auto" hangingPunct="1">
              <a:spcAft>
                <a:spcPts val="0"/>
              </a:spcAft>
              <a:buFont typeface="Wingdings" pitchFamily="2" charset="2"/>
              <a:buChar char="ü"/>
              <a:defRPr/>
            </a:pPr>
            <a:r>
              <a:rPr lang="ar-SA" sz="1800" b="1" dirty="0" smtClean="0"/>
              <a:t>فمن مسؤوليات المجتمع حفظ النسل بالزواج وذلك من خلال العمل على تيسير أمره ، وإزالة ما</a:t>
            </a:r>
            <a:r>
              <a:rPr lang="ar-AE" sz="1800" b="1" dirty="0" smtClean="0"/>
              <a:t> </a:t>
            </a:r>
            <a:r>
              <a:rPr lang="ar-SA" sz="1800" b="1" dirty="0" smtClean="0"/>
              <a:t>تعترضه من عقبات مالية أو اجتماعية تعطل إتمام مقاصده ، فتؤدي بالتالي إلى إغلاق باب العفة ، وتيسير الوقوع</a:t>
            </a:r>
            <a:r>
              <a:rPr lang="ar-AE" sz="1800" b="1" dirty="0" smtClean="0"/>
              <a:t> </a:t>
            </a:r>
            <a:r>
              <a:rPr lang="ar-SA" sz="1800" b="1" dirty="0" smtClean="0"/>
              <a:t>في الحرام ، وإضاعة النسل</a:t>
            </a:r>
            <a:r>
              <a:rPr lang="ar-SA" dirty="0" smtClean="0"/>
              <a:t>.</a:t>
            </a:r>
            <a:endParaRPr lang="en-US" dirty="0" smtClean="0"/>
          </a:p>
          <a:p>
            <a:pPr algn="r" rtl="1" eaLnBrk="1" fontAlgn="auto" hangingPunct="1">
              <a:spcAft>
                <a:spcPts val="0"/>
              </a:spcAft>
              <a:buFont typeface="Wingdings"/>
              <a:buNone/>
              <a:defRPr/>
            </a:pPr>
            <a:endParaRPr lang="en-US" dirty="0"/>
          </a:p>
        </p:txBody>
      </p:sp>
      <p:sp>
        <p:nvSpPr>
          <p:cNvPr id="5" name="Content Placeholder 2"/>
          <p:cNvSpPr txBox="1">
            <a:spLocks/>
          </p:cNvSpPr>
          <p:nvPr/>
        </p:nvSpPr>
        <p:spPr bwMode="auto">
          <a:xfrm>
            <a:off x="533400" y="3124200"/>
            <a:ext cx="8229600" cy="3124200"/>
          </a:xfrm>
          <a:prstGeom prst="rect">
            <a:avLst/>
          </a:prstGeom>
          <a:noFill/>
          <a:ln w="9525">
            <a:noFill/>
            <a:miter lim="800000"/>
            <a:headEnd/>
            <a:tailEnd/>
          </a:ln>
        </p:spPr>
        <p:txBody>
          <a:bodyPr/>
          <a:lstStyle/>
          <a:p>
            <a:pPr algn="r" rtl="1">
              <a:buFontTx/>
              <a:buBlip>
                <a:blip r:embed="rId2"/>
              </a:buBlip>
              <a:defRPr/>
            </a:pPr>
            <a:r>
              <a:rPr lang="ar-AE" b="1" dirty="0">
                <a:latin typeface="+mn-lt"/>
                <a:cs typeface="+mn-cs"/>
              </a:rPr>
              <a:t> </a:t>
            </a:r>
            <a:r>
              <a:rPr lang="ar-SA" b="1" dirty="0">
                <a:latin typeface="+mn-lt"/>
                <a:cs typeface="+mn-cs"/>
              </a:rPr>
              <a:t>قال رسول الله (ص) : ((تزوجوا فإني </a:t>
            </a:r>
            <a:r>
              <a:rPr lang="ar-SA" b="1" dirty="0" err="1">
                <a:latin typeface="+mn-lt"/>
                <a:cs typeface="+mn-cs"/>
              </a:rPr>
              <a:t>مكاثر</a:t>
            </a:r>
            <a:r>
              <a:rPr lang="ar-SA" b="1" dirty="0">
                <a:latin typeface="+mn-lt"/>
                <a:cs typeface="+mn-cs"/>
              </a:rPr>
              <a:t> بكم الأمم يوم القيامة)) والتكثير ليس مقصودا لذاته ، وإلا كان غثاء السيل إنما المقصود </a:t>
            </a:r>
            <a:r>
              <a:rPr lang="ar-SA" b="1" dirty="0" err="1">
                <a:latin typeface="+mn-lt"/>
                <a:cs typeface="+mn-cs"/>
              </a:rPr>
              <a:t>به</a:t>
            </a:r>
            <a:r>
              <a:rPr lang="ar-SA" b="1" dirty="0">
                <a:latin typeface="+mn-lt"/>
                <a:cs typeface="+mn-cs"/>
              </a:rPr>
              <a:t> الكثرة الصالحة القادرة على حمل أعباء الدعوة لتبلغها للناس جميعا في مشارق الأرض ومغاربها وهذا لا يأتي إلا إذا كان الأبوان على درجة من الوعي المتكامل يتمكنان من تربية جيل معافى من الأسقام النفسية والجسدية، قوي في شخصه وجسده مثلما هو قوي في إيمانه.</a:t>
            </a:r>
            <a:endParaRPr lang="ar-AE" b="1" dirty="0">
              <a:latin typeface="+mn-lt"/>
              <a:cs typeface="+mn-cs"/>
            </a:endParaRPr>
          </a:p>
          <a:p>
            <a:pPr algn="r" rtl="1">
              <a:defRPr/>
            </a:pPr>
            <a:endParaRPr lang="ar-AE" b="1" dirty="0">
              <a:latin typeface="+mn-lt"/>
              <a:cs typeface="+mn-cs"/>
            </a:endParaRPr>
          </a:p>
          <a:p>
            <a:pPr algn="r" rtl="1">
              <a:buFontTx/>
              <a:buBlip>
                <a:blip r:embed="rId2"/>
              </a:buBlip>
              <a:defRPr/>
            </a:pPr>
            <a:endParaRPr lang="ar-AE" b="1" dirty="0">
              <a:latin typeface="+mn-lt"/>
              <a:cs typeface="+mn-cs"/>
            </a:endParaRPr>
          </a:p>
          <a:p>
            <a:pPr algn="r" rtl="1">
              <a:buFont typeface="Wingdings" pitchFamily="2" charset="2"/>
              <a:buChar char="v"/>
              <a:defRPr/>
            </a:pPr>
            <a:r>
              <a:rPr lang="ar-AE" b="1" dirty="0">
                <a:latin typeface="+mn-lt"/>
                <a:cs typeface="+mn-cs"/>
              </a:rPr>
              <a:t> ما</a:t>
            </a:r>
            <a:r>
              <a:rPr lang="en-US" b="1" dirty="0">
                <a:latin typeface="+mn-lt"/>
                <a:cs typeface="+mn-cs"/>
              </a:rPr>
              <a:t> </a:t>
            </a:r>
            <a:r>
              <a:rPr lang="ar-AE" b="1" dirty="0">
                <a:latin typeface="+mn-lt"/>
                <a:cs typeface="+mn-cs"/>
              </a:rPr>
              <a:t>مسؤوليات المجتمع من أجل تحقيق الحفظ الصحي للنسل؟ </a:t>
            </a:r>
          </a:p>
          <a:p>
            <a:pPr algn="r" rtl="1">
              <a:defRPr/>
            </a:pPr>
            <a:r>
              <a:rPr lang="en-US" b="1" dirty="0">
                <a:latin typeface="+mn-lt"/>
                <a:cs typeface="+mn-cs"/>
              </a:rPr>
              <a:t>…………………………………………………………………………………………………………………</a:t>
            </a:r>
          </a:p>
          <a:p>
            <a:pPr marL="342900" indent="-342900" algn="r" rtl="1">
              <a:spcBef>
                <a:spcPct val="20000"/>
              </a:spcBef>
              <a:buFont typeface="Arial" charset="0"/>
              <a:buNone/>
              <a:defRPr/>
            </a:pPr>
            <a:endParaRPr lang="en-US" sz="3200" dirty="0">
              <a:latin typeface="+mn-lt"/>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770" decel="100000"/>
                                        <p:tgtEl>
                                          <p:spTgt spid="3">
                                            <p:txEl>
                                              <p:pRg st="0" end="0"/>
                                            </p:txEl>
                                          </p:spTgt>
                                        </p:tgtEl>
                                      </p:cBhvr>
                                    </p:animEffect>
                                    <p:animScale>
                                      <p:cBhvr>
                                        <p:cTn id="16" dur="770" decel="100000"/>
                                        <p:tgtEl>
                                          <p:spTgt spid="3">
                                            <p:txEl>
                                              <p:pRg st="0" end="0"/>
                                            </p:txEl>
                                          </p:spTgt>
                                        </p:tgtEl>
                                      </p:cBhvr>
                                      <p:from x="10000" y="10000"/>
                                      <p:to x="200000" y="450000"/>
                                    </p:animScale>
                                    <p:animScale>
                                      <p:cBhvr>
                                        <p:cTn id="17" dur="1230" accel="100000" fill="hold">
                                          <p:stCondLst>
                                            <p:cond delay="770"/>
                                          </p:stCondLst>
                                        </p:cTn>
                                        <p:tgtEl>
                                          <p:spTgt spid="3">
                                            <p:txEl>
                                              <p:pRg st="0" end="0"/>
                                            </p:txEl>
                                          </p:spTgt>
                                        </p:tgtEl>
                                      </p:cBhvr>
                                      <p:from x="200000" y="450000"/>
                                      <p:to x="100000" y="100000"/>
                                    </p:animScale>
                                    <p:set>
                                      <p:cBhvr>
                                        <p:cTn id="18" dur="770" fill="hold"/>
                                        <p:tgtEl>
                                          <p:spTgt spid="3">
                                            <p:txEl>
                                              <p:pRg st="0" end="0"/>
                                            </p:txEl>
                                          </p:spTgt>
                                        </p:tgtEl>
                                        <p:attrNameLst>
                                          <p:attrName>ppt_x</p:attrName>
                                        </p:attrNameLst>
                                      </p:cBhvr>
                                      <p:to>
                                        <p:strVal val="(0.5)"/>
                                      </p:to>
                                    </p:set>
                                    <p:anim from="(0.5)" to="(#ppt_x)" calcmode="lin" valueType="num">
                                      <p:cBhvr>
                                        <p:cTn id="19" dur="1230" accel="100000" fill="hold">
                                          <p:stCondLst>
                                            <p:cond delay="770"/>
                                          </p:stCondLst>
                                        </p:cTn>
                                        <p:tgtEl>
                                          <p:spTgt spid="3">
                                            <p:txEl>
                                              <p:pRg st="0" end="0"/>
                                            </p:txEl>
                                          </p:spTgt>
                                        </p:tgtEl>
                                        <p:attrNameLst>
                                          <p:attrName>ppt_x</p:attrName>
                                        </p:attrNameLst>
                                      </p:cBhvr>
                                    </p:anim>
                                    <p:set>
                                      <p:cBhvr>
                                        <p:cTn id="20" dur="770" fill="hold"/>
                                        <p:tgtEl>
                                          <p:spTgt spid="3">
                                            <p:txEl>
                                              <p:pRg st="0" end="0"/>
                                            </p:txEl>
                                          </p:spTgt>
                                        </p:tgtEl>
                                        <p:attrNameLst>
                                          <p:attrName>ppt_y</p:attrName>
                                        </p:attrNameLst>
                                      </p:cBhvr>
                                      <p:to>
                                        <p:strVal val="(#ppt_y+0.4)"/>
                                      </p:to>
                                    </p:set>
                                    <p:anim from="(#ppt_y+0.4)" to="(#ppt_y)" calcmode="lin" valueType="num">
                                      <p:cBhvr>
                                        <p:cTn id="21" dur="1230" accel="100000" fill="hold">
                                          <p:stCondLst>
                                            <p:cond delay="770"/>
                                          </p:stCondLst>
                                        </p:cTn>
                                        <p:tgtEl>
                                          <p:spTgt spid="3">
                                            <p:txEl>
                                              <p:pRg st="0" end="0"/>
                                            </p:txEl>
                                          </p:spTgt>
                                        </p:tgtEl>
                                        <p:attrNameLst>
                                          <p:attrName>ppt_y</p:attrName>
                                        </p:attrNameLst>
                                      </p:cBhvr>
                                    </p:anim>
                                  </p:childTnLst>
                                </p:cTn>
                              </p:par>
                            </p:childTnLst>
                          </p:cTn>
                        </p:par>
                      </p:childTnLst>
                    </p:cTn>
                  </p:par>
                  <p:par>
                    <p:cTn id="22" fill="hold">
                      <p:stCondLst>
                        <p:cond delay="indefinite"/>
                      </p:stCondLst>
                      <p:childTnLst>
                        <p:par>
                          <p:cTn id="23" fill="hold">
                            <p:stCondLst>
                              <p:cond delay="0"/>
                            </p:stCondLst>
                            <p:childTnLst>
                              <p:par>
                                <p:cTn id="24" presetID="51" presetClass="entr" presetSubtype="0" fill="hold" nodeType="click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770" decel="100000"/>
                                        <p:tgtEl>
                                          <p:spTgt spid="5">
                                            <p:txEl>
                                              <p:pRg st="0" end="0"/>
                                            </p:txEl>
                                          </p:spTgt>
                                        </p:tgtEl>
                                      </p:cBhvr>
                                    </p:animEffect>
                                    <p:animScale>
                                      <p:cBhvr>
                                        <p:cTn id="27" dur="770" decel="100000"/>
                                        <p:tgtEl>
                                          <p:spTgt spid="5">
                                            <p:txEl>
                                              <p:pRg st="0" end="0"/>
                                            </p:txEl>
                                          </p:spTgt>
                                        </p:tgtEl>
                                      </p:cBhvr>
                                      <p:from x="10000" y="10000"/>
                                      <p:to x="200000" y="450000"/>
                                    </p:animScale>
                                    <p:animScale>
                                      <p:cBhvr>
                                        <p:cTn id="28" dur="1230" accel="100000" fill="hold">
                                          <p:stCondLst>
                                            <p:cond delay="770"/>
                                          </p:stCondLst>
                                        </p:cTn>
                                        <p:tgtEl>
                                          <p:spTgt spid="5">
                                            <p:txEl>
                                              <p:pRg st="0" end="0"/>
                                            </p:txEl>
                                          </p:spTgt>
                                        </p:tgtEl>
                                      </p:cBhvr>
                                      <p:from x="200000" y="450000"/>
                                      <p:to x="100000" y="100000"/>
                                    </p:animScale>
                                    <p:set>
                                      <p:cBhvr>
                                        <p:cTn id="29" dur="770" fill="hold"/>
                                        <p:tgtEl>
                                          <p:spTgt spid="5">
                                            <p:txEl>
                                              <p:pRg st="0" end="0"/>
                                            </p:txEl>
                                          </p:spTgt>
                                        </p:tgtEl>
                                        <p:attrNameLst>
                                          <p:attrName>ppt_x</p:attrName>
                                        </p:attrNameLst>
                                      </p:cBhvr>
                                      <p:to>
                                        <p:strVal val="(0.5)"/>
                                      </p:to>
                                    </p:set>
                                    <p:anim from="(0.5)" to="(#ppt_x)" calcmode="lin" valueType="num">
                                      <p:cBhvr>
                                        <p:cTn id="30" dur="1230" accel="100000" fill="hold">
                                          <p:stCondLst>
                                            <p:cond delay="770"/>
                                          </p:stCondLst>
                                        </p:cTn>
                                        <p:tgtEl>
                                          <p:spTgt spid="5">
                                            <p:txEl>
                                              <p:pRg st="0" end="0"/>
                                            </p:txEl>
                                          </p:spTgt>
                                        </p:tgtEl>
                                        <p:attrNameLst>
                                          <p:attrName>ppt_x</p:attrName>
                                        </p:attrNameLst>
                                      </p:cBhvr>
                                    </p:anim>
                                    <p:set>
                                      <p:cBhvr>
                                        <p:cTn id="31" dur="770" fill="hold"/>
                                        <p:tgtEl>
                                          <p:spTgt spid="5">
                                            <p:txEl>
                                              <p:pRg st="0" end="0"/>
                                            </p:txEl>
                                          </p:spTgt>
                                        </p:tgtEl>
                                        <p:attrNameLst>
                                          <p:attrName>ppt_y</p:attrName>
                                        </p:attrNameLst>
                                      </p:cBhvr>
                                      <p:to>
                                        <p:strVal val="(#ppt_y+0.4)"/>
                                      </p:to>
                                    </p:set>
                                    <p:anim from="(#ppt_y+0.4)" to="(#ppt_y)" calcmode="lin" valueType="num">
                                      <p:cBhvr>
                                        <p:cTn id="32" dur="1230" accel="100000" fill="hold">
                                          <p:stCondLst>
                                            <p:cond delay="770"/>
                                          </p:stCondLst>
                                        </p:cTn>
                                        <p:tgtEl>
                                          <p:spTgt spid="5">
                                            <p:txEl>
                                              <p:pRg st="0" end="0"/>
                                            </p:txEl>
                                          </p:spTgt>
                                        </p:tgtEl>
                                        <p:attrNameLst>
                                          <p:attrName>ppt_y</p:attrName>
                                        </p:attrNameLst>
                                      </p:cBhvr>
                                    </p:anim>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nodeType="clickEffect">
                                  <p:stCondLst>
                                    <p:cond delay="0"/>
                                  </p:stCondLst>
                                  <p:iterate type="lt">
                                    <p:tmPct val="0"/>
                                  </p:iterate>
                                  <p:childTnLst>
                                    <p:set>
                                      <p:cBhvr>
                                        <p:cTn id="36" dur="1" fill="hold">
                                          <p:stCondLst>
                                            <p:cond delay="0"/>
                                          </p:stCondLst>
                                        </p:cTn>
                                        <p:tgtEl>
                                          <p:spTgt spid="5">
                                            <p:txEl>
                                              <p:pRg st="3" end="3"/>
                                            </p:txEl>
                                          </p:spTgt>
                                        </p:tgtEl>
                                        <p:attrNameLst>
                                          <p:attrName>style.visibility</p:attrName>
                                        </p:attrNameLst>
                                      </p:cBhvr>
                                      <p:to>
                                        <p:strVal val="visible"/>
                                      </p:to>
                                    </p:set>
                                    <p:animEffect transition="in" filter="wipe(down)">
                                      <p:cBhvr>
                                        <p:cTn id="37" dur="580">
                                          <p:stCondLst>
                                            <p:cond delay="0"/>
                                          </p:stCondLst>
                                        </p:cTn>
                                        <p:tgtEl>
                                          <p:spTgt spid="5">
                                            <p:txEl>
                                              <p:pRg st="3" end="3"/>
                                            </p:txEl>
                                          </p:spTgt>
                                        </p:tgtEl>
                                      </p:cBhvr>
                                    </p:animEffect>
                                    <p:anim calcmode="lin" valueType="num">
                                      <p:cBhvr>
                                        <p:cTn id="38" dur="1822" tmFilter="0,0; 0.14,0.36; 0.43,0.73; 0.71,0.91; 1.0,1.0">
                                          <p:stCondLst>
                                            <p:cond delay="0"/>
                                          </p:stCondLst>
                                        </p:cTn>
                                        <p:tgtEl>
                                          <p:spTgt spid="5">
                                            <p:txEl>
                                              <p:pRg st="3" end="3"/>
                                            </p:txEl>
                                          </p:spTgt>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5">
                                            <p:txEl>
                                              <p:pRg st="3" end="3"/>
                                            </p:txEl>
                                          </p:spTgt>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5">
                                            <p:txEl>
                                              <p:pRg st="3" end="3"/>
                                            </p:txEl>
                                          </p:spTgt>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5">
                                            <p:txEl>
                                              <p:pRg st="3" end="3"/>
                                            </p:txEl>
                                          </p:spTgt>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5">
                                            <p:txEl>
                                              <p:pRg st="3" end="3"/>
                                            </p:txEl>
                                          </p:spTgt>
                                        </p:tgtEl>
                                        <p:attrNameLst>
                                          <p:attrName>ppt_y</p:attrName>
                                        </p:attrNameLst>
                                      </p:cBhvr>
                                      <p:tavLst>
                                        <p:tav tm="0" fmla="#ppt_y-sin(pi*$)/81">
                                          <p:val>
                                            <p:fltVal val="0"/>
                                          </p:val>
                                        </p:tav>
                                        <p:tav tm="100000">
                                          <p:val>
                                            <p:fltVal val="1"/>
                                          </p:val>
                                        </p:tav>
                                      </p:tavLst>
                                    </p:anim>
                                    <p:animScale>
                                      <p:cBhvr>
                                        <p:cTn id="43" dur="26">
                                          <p:stCondLst>
                                            <p:cond delay="650"/>
                                          </p:stCondLst>
                                        </p:cTn>
                                        <p:tgtEl>
                                          <p:spTgt spid="5">
                                            <p:txEl>
                                              <p:pRg st="3" end="3"/>
                                            </p:txEl>
                                          </p:spTgt>
                                        </p:tgtEl>
                                      </p:cBhvr>
                                      <p:to x="100000" y="60000"/>
                                    </p:animScale>
                                    <p:animScale>
                                      <p:cBhvr>
                                        <p:cTn id="44" dur="166" decel="50000">
                                          <p:stCondLst>
                                            <p:cond delay="676"/>
                                          </p:stCondLst>
                                        </p:cTn>
                                        <p:tgtEl>
                                          <p:spTgt spid="5">
                                            <p:txEl>
                                              <p:pRg st="3" end="3"/>
                                            </p:txEl>
                                          </p:spTgt>
                                        </p:tgtEl>
                                      </p:cBhvr>
                                      <p:to x="100000" y="100000"/>
                                    </p:animScale>
                                    <p:animScale>
                                      <p:cBhvr>
                                        <p:cTn id="45" dur="26">
                                          <p:stCondLst>
                                            <p:cond delay="1312"/>
                                          </p:stCondLst>
                                        </p:cTn>
                                        <p:tgtEl>
                                          <p:spTgt spid="5">
                                            <p:txEl>
                                              <p:pRg st="3" end="3"/>
                                            </p:txEl>
                                          </p:spTgt>
                                        </p:tgtEl>
                                      </p:cBhvr>
                                      <p:to x="100000" y="80000"/>
                                    </p:animScale>
                                    <p:animScale>
                                      <p:cBhvr>
                                        <p:cTn id="46" dur="166" decel="50000">
                                          <p:stCondLst>
                                            <p:cond delay="1338"/>
                                          </p:stCondLst>
                                        </p:cTn>
                                        <p:tgtEl>
                                          <p:spTgt spid="5">
                                            <p:txEl>
                                              <p:pRg st="3" end="3"/>
                                            </p:txEl>
                                          </p:spTgt>
                                        </p:tgtEl>
                                      </p:cBhvr>
                                      <p:to x="100000" y="100000"/>
                                    </p:animScale>
                                    <p:animScale>
                                      <p:cBhvr>
                                        <p:cTn id="47" dur="26">
                                          <p:stCondLst>
                                            <p:cond delay="1642"/>
                                          </p:stCondLst>
                                        </p:cTn>
                                        <p:tgtEl>
                                          <p:spTgt spid="5">
                                            <p:txEl>
                                              <p:pRg st="3" end="3"/>
                                            </p:txEl>
                                          </p:spTgt>
                                        </p:tgtEl>
                                      </p:cBhvr>
                                      <p:to x="100000" y="90000"/>
                                    </p:animScale>
                                    <p:animScale>
                                      <p:cBhvr>
                                        <p:cTn id="48" dur="166" decel="50000">
                                          <p:stCondLst>
                                            <p:cond delay="1668"/>
                                          </p:stCondLst>
                                        </p:cTn>
                                        <p:tgtEl>
                                          <p:spTgt spid="5">
                                            <p:txEl>
                                              <p:pRg st="3" end="3"/>
                                            </p:txEl>
                                          </p:spTgt>
                                        </p:tgtEl>
                                      </p:cBhvr>
                                      <p:to x="100000" y="100000"/>
                                    </p:animScale>
                                    <p:animScale>
                                      <p:cBhvr>
                                        <p:cTn id="49" dur="26">
                                          <p:stCondLst>
                                            <p:cond delay="1808"/>
                                          </p:stCondLst>
                                        </p:cTn>
                                        <p:tgtEl>
                                          <p:spTgt spid="5">
                                            <p:txEl>
                                              <p:pRg st="3" end="3"/>
                                            </p:txEl>
                                          </p:spTgt>
                                        </p:tgtEl>
                                      </p:cBhvr>
                                      <p:to x="100000" y="95000"/>
                                    </p:animScale>
                                    <p:animScale>
                                      <p:cBhvr>
                                        <p:cTn id="50" dur="166" decel="50000">
                                          <p:stCondLst>
                                            <p:cond delay="1834"/>
                                          </p:stCondLst>
                                        </p:cTn>
                                        <p:tgtEl>
                                          <p:spTgt spid="5">
                                            <p:txEl>
                                              <p:pRg st="3" end="3"/>
                                            </p:txEl>
                                          </p:spTgt>
                                        </p:tgtEl>
                                      </p:cBhvr>
                                      <p:to x="100000" y="100000"/>
                                    </p:animScale>
                                  </p:childTnLst>
                                </p:cTn>
                              </p:par>
                            </p:childTnLst>
                          </p:cTn>
                        </p:par>
                      </p:childTnLst>
                    </p:cTn>
                  </p:par>
                  <p:par>
                    <p:cTn id="51" fill="hold">
                      <p:stCondLst>
                        <p:cond delay="indefinite"/>
                      </p:stCondLst>
                      <p:childTnLst>
                        <p:par>
                          <p:cTn id="52" fill="hold">
                            <p:stCondLst>
                              <p:cond delay="0"/>
                            </p:stCondLst>
                            <p:childTnLst>
                              <p:par>
                                <p:cTn id="53" presetID="27" presetClass="entr" presetSubtype="0" fill="hold" nodeType="clickEffect">
                                  <p:stCondLst>
                                    <p:cond delay="0"/>
                                  </p:stCondLst>
                                  <p:iterate type="lt">
                                    <p:tmPct val="50000"/>
                                  </p:iterate>
                                  <p:childTnLst>
                                    <p:set>
                                      <p:cBhvr>
                                        <p:cTn id="54" dur="1" fill="hold">
                                          <p:stCondLst>
                                            <p:cond delay="0"/>
                                          </p:stCondLst>
                                        </p:cTn>
                                        <p:tgtEl>
                                          <p:spTgt spid="5">
                                            <p:txEl>
                                              <p:pRg st="4" end="4"/>
                                            </p:txEl>
                                          </p:spTgt>
                                        </p:tgtEl>
                                        <p:attrNameLst>
                                          <p:attrName>style.visibility</p:attrName>
                                        </p:attrNameLst>
                                      </p:cBhvr>
                                      <p:to>
                                        <p:strVal val="visible"/>
                                      </p:to>
                                    </p:set>
                                    <p:anim calcmode="discrete" valueType="clr">
                                      <p:cBhvr override="childStyle">
                                        <p:cTn id="55" dur="80"/>
                                        <p:tgtEl>
                                          <p:spTgt spid="5">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5">
                                            <p:txEl>
                                              <p:pRg st="4" end="4"/>
                                            </p:txEl>
                                          </p:spTgt>
                                        </p:tgtEl>
                                        <p:attrNameLst>
                                          <p:attrName>fillcolor</p:attrName>
                                        </p:attrNameLst>
                                      </p:cBhvr>
                                      <p:tavLst>
                                        <p:tav tm="0">
                                          <p:val>
                                            <p:clrVal>
                                              <a:schemeClr val="accent2"/>
                                            </p:clrVal>
                                          </p:val>
                                        </p:tav>
                                        <p:tav tm="50000">
                                          <p:val>
                                            <p:clrVal>
                                              <a:schemeClr val="hlink"/>
                                            </p:clrVal>
                                          </p:val>
                                        </p:tav>
                                      </p:tavLst>
                                    </p:anim>
                                    <p:set>
                                      <p:cBhvr>
                                        <p:cTn id="57" dur="80"/>
                                        <p:tgtEl>
                                          <p:spTgt spid="5">
                                            <p:txEl>
                                              <p:pRg st="4" end="4"/>
                                            </p:txEl>
                                          </p:spTgt>
                                        </p:tgtEl>
                                        <p:attrNameLst>
                                          <p:attrName>fill.type</p:attrName>
                                        </p:attrNameLst>
                                      </p:cBhvr>
                                      <p:to>
                                        <p:strVal val="solid"/>
                                      </p:to>
                                    </p:set>
                                  </p:childTnLst>
                                </p:cTn>
                              </p:par>
                            </p:childTnLst>
                          </p:cTn>
                        </p:par>
                      </p:childTnLst>
                    </p:cTn>
                  </p:par>
                  <p:par>
                    <p:cTn id="58" fill="hold">
                      <p:stCondLst>
                        <p:cond delay="indefinite"/>
                      </p:stCondLst>
                      <p:childTnLst>
                        <p:par>
                          <p:cTn id="59" fill="hold">
                            <p:stCondLst>
                              <p:cond delay="0"/>
                            </p:stCondLst>
                            <p:childTnLst>
                              <p:par>
                                <p:cTn id="60" presetID="2" presetClass="exit" presetSubtype="4" fill="hold" nodeType="clickEffect">
                                  <p:stCondLst>
                                    <p:cond delay="0"/>
                                  </p:stCondLst>
                                  <p:childTnLst>
                                    <p:anim calcmode="lin" valueType="num">
                                      <p:cBhvr additive="base">
                                        <p:cTn id="61" dur="500"/>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62" dur="500"/>
                                        <p:tgtEl>
                                          <p:spTgt spid="5">
                                            <p:txEl>
                                              <p:pRg st="0" end="0"/>
                                            </p:txEl>
                                          </p:spTgt>
                                        </p:tgtEl>
                                        <p:attrNameLst>
                                          <p:attrName>ppt_y</p:attrName>
                                        </p:attrNameLst>
                                      </p:cBhvr>
                                      <p:tavLst>
                                        <p:tav tm="0">
                                          <p:val>
                                            <p:strVal val="ppt_y"/>
                                          </p:val>
                                        </p:tav>
                                        <p:tav tm="100000">
                                          <p:val>
                                            <p:strVal val="1+ppt_h/2"/>
                                          </p:val>
                                        </p:tav>
                                      </p:tavLst>
                                    </p:anim>
                                    <p:set>
                                      <p:cBhvr>
                                        <p:cTn id="63" dur="1" fill="hold">
                                          <p:stCondLst>
                                            <p:cond delay="499"/>
                                          </p:stCondLst>
                                        </p:cTn>
                                        <p:tgtEl>
                                          <p:spTgt spid="5">
                                            <p:txEl>
                                              <p:pRg st="0" end="0"/>
                                            </p:txEl>
                                          </p:spTgt>
                                        </p:tgtEl>
                                        <p:attrNameLst>
                                          <p:attrName>style.visibility</p:attrName>
                                        </p:attrNameLst>
                                      </p:cBhvr>
                                      <p:to>
                                        <p:strVal val="hidden"/>
                                      </p:to>
                                    </p:set>
                                  </p:childTnLst>
                                </p:cTn>
                              </p:par>
                              <p:par>
                                <p:cTn id="64" presetID="2" presetClass="exit" presetSubtype="4" fill="hold" nodeType="withEffect">
                                  <p:stCondLst>
                                    <p:cond delay="0"/>
                                  </p:stCondLst>
                                  <p:iterate type="lt">
                                    <p:tmPct val="0"/>
                                  </p:iterate>
                                  <p:childTnLst>
                                    <p:anim calcmode="lin" valueType="num">
                                      <p:cBhvr additive="base">
                                        <p:cTn id="65" dur="500"/>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66" dur="500"/>
                                        <p:tgtEl>
                                          <p:spTgt spid="5">
                                            <p:txEl>
                                              <p:pRg st="3" end="3"/>
                                            </p:txEl>
                                          </p:spTgt>
                                        </p:tgtEl>
                                        <p:attrNameLst>
                                          <p:attrName>ppt_y</p:attrName>
                                        </p:attrNameLst>
                                      </p:cBhvr>
                                      <p:tavLst>
                                        <p:tav tm="0">
                                          <p:val>
                                            <p:strVal val="ppt_y"/>
                                          </p:val>
                                        </p:tav>
                                        <p:tav tm="100000">
                                          <p:val>
                                            <p:strVal val="1+ppt_h/2"/>
                                          </p:val>
                                        </p:tav>
                                      </p:tavLst>
                                    </p:anim>
                                    <p:set>
                                      <p:cBhvr>
                                        <p:cTn id="67" dur="1" fill="hold">
                                          <p:stCondLst>
                                            <p:cond delay="499"/>
                                          </p:stCondLst>
                                        </p:cTn>
                                        <p:tgtEl>
                                          <p:spTgt spid="5">
                                            <p:txEl>
                                              <p:pRg st="3" end="3"/>
                                            </p:txEl>
                                          </p:spTgt>
                                        </p:tgtEl>
                                        <p:attrNameLst>
                                          <p:attrName>style.visibility</p:attrName>
                                        </p:attrNameLst>
                                      </p:cBhvr>
                                      <p:to>
                                        <p:strVal val="hidden"/>
                                      </p:to>
                                    </p:set>
                                  </p:childTnLst>
                                </p:cTn>
                              </p:par>
                              <p:par>
                                <p:cTn id="68" presetID="2" presetClass="exit" presetSubtype="4" fill="hold" nodeType="withEffect">
                                  <p:stCondLst>
                                    <p:cond delay="0"/>
                                  </p:stCondLst>
                                  <p:iterate type="lt">
                                    <p:tmPct val="0"/>
                                  </p:iterate>
                                  <p:childTnLst>
                                    <p:anim calcmode="lin" valueType="num">
                                      <p:cBhvr additive="base">
                                        <p:cTn id="69" dur="500"/>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70" dur="500"/>
                                        <p:tgtEl>
                                          <p:spTgt spid="5">
                                            <p:txEl>
                                              <p:pRg st="4" end="4"/>
                                            </p:txEl>
                                          </p:spTgt>
                                        </p:tgtEl>
                                        <p:attrNameLst>
                                          <p:attrName>ppt_y</p:attrName>
                                        </p:attrNameLst>
                                      </p:cBhvr>
                                      <p:tavLst>
                                        <p:tav tm="0">
                                          <p:val>
                                            <p:strVal val="ppt_y"/>
                                          </p:val>
                                        </p:tav>
                                        <p:tav tm="100000">
                                          <p:val>
                                            <p:strVal val="1+ppt_h/2"/>
                                          </p:val>
                                        </p:tav>
                                      </p:tavLst>
                                    </p:anim>
                                    <p:set>
                                      <p:cBhvr>
                                        <p:cTn id="71" dur="1" fill="hold">
                                          <p:stCondLst>
                                            <p:cond delay="499"/>
                                          </p:stCondLst>
                                        </p:cTn>
                                        <p:tgtEl>
                                          <p:spTgt spid="5">
                                            <p:txEl>
                                              <p:pRg st="4" end="4"/>
                                            </p:txEl>
                                          </p:spTgt>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2" presetClass="exit" presetSubtype="4" fill="hold" nodeType="clickEffect">
                                  <p:stCondLst>
                                    <p:cond delay="0"/>
                                  </p:stCondLst>
                                  <p:childTnLst>
                                    <p:anim calcmode="lin" valueType="num">
                                      <p:cBhvr additive="base">
                                        <p:cTn id="75"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76" dur="500"/>
                                        <p:tgtEl>
                                          <p:spTgt spid="3">
                                            <p:txEl>
                                              <p:pRg st="0" end="0"/>
                                            </p:txEl>
                                          </p:spTgt>
                                        </p:tgtEl>
                                        <p:attrNameLst>
                                          <p:attrName>ppt_y</p:attrName>
                                        </p:attrNameLst>
                                      </p:cBhvr>
                                      <p:tavLst>
                                        <p:tav tm="0">
                                          <p:val>
                                            <p:strVal val="ppt_y"/>
                                          </p:val>
                                        </p:tav>
                                        <p:tav tm="100000">
                                          <p:val>
                                            <p:strVal val="1+ppt_h/2"/>
                                          </p:val>
                                        </p:tav>
                                      </p:tavLst>
                                    </p:anim>
                                    <p:set>
                                      <p:cBhvr>
                                        <p:cTn id="77"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 presetClass="exit" presetSubtype="4" fill="hold" nodeType="clickEffect">
                                  <p:stCondLst>
                                    <p:cond delay="0"/>
                                  </p:stCondLst>
                                  <p:childTnLst>
                                    <p:anim calcmode="lin" valueType="num">
                                      <p:cBhvr additive="base">
                                        <p:cTn id="81" dur="500"/>
                                        <p:tgtEl>
                                          <p:spTgt spid="2"/>
                                        </p:tgtEl>
                                        <p:attrNameLst>
                                          <p:attrName>ppt_x</p:attrName>
                                        </p:attrNameLst>
                                      </p:cBhvr>
                                      <p:tavLst>
                                        <p:tav tm="0">
                                          <p:val>
                                            <p:strVal val="ppt_x"/>
                                          </p:val>
                                        </p:tav>
                                        <p:tav tm="100000">
                                          <p:val>
                                            <p:strVal val="ppt_x"/>
                                          </p:val>
                                        </p:tav>
                                      </p:tavLst>
                                    </p:anim>
                                    <p:anim calcmode="lin" valueType="num">
                                      <p:cBhvr additive="base">
                                        <p:cTn id="82" dur="500"/>
                                        <p:tgtEl>
                                          <p:spTgt spid="2"/>
                                        </p:tgtEl>
                                        <p:attrNameLst>
                                          <p:attrName>ppt_y</p:attrName>
                                        </p:attrNameLst>
                                      </p:cBhvr>
                                      <p:tavLst>
                                        <p:tav tm="0">
                                          <p:val>
                                            <p:strVal val="ppt_y"/>
                                          </p:val>
                                        </p:tav>
                                        <p:tav tm="100000">
                                          <p:val>
                                            <p:strVal val="1+ppt_h/2"/>
                                          </p:val>
                                        </p:tav>
                                      </p:tavLst>
                                    </p:anim>
                                    <p:set>
                                      <p:cBhvr>
                                        <p:cTn id="83"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685800"/>
          </a:xfrm>
        </p:spPr>
        <p:txBody>
          <a:bodyPr>
            <a:normAutofit fontScale="90000"/>
          </a:bodyPr>
          <a:lstStyle/>
          <a:p>
            <a:pPr algn="ctr" eaLnBrk="1" fontAlgn="auto" hangingPunct="1">
              <a:spcAft>
                <a:spcPts val="0"/>
              </a:spcAft>
              <a:defRPr/>
            </a:pPr>
            <a:r>
              <a:rPr lang="ar-AE" dirty="0" smtClean="0">
                <a:solidFill>
                  <a:srgbClr val="FF0000"/>
                </a:solidFill>
              </a:rPr>
              <a:t/>
            </a:r>
            <a:br>
              <a:rPr lang="ar-AE" dirty="0" smtClean="0">
                <a:solidFill>
                  <a:srgbClr val="FF0000"/>
                </a:solidFill>
              </a:rPr>
            </a:br>
            <a:r>
              <a:rPr lang="ar-AE" dirty="0" smtClean="0">
                <a:solidFill>
                  <a:srgbClr val="FF0000"/>
                </a:solidFill>
              </a:rPr>
              <a:t/>
            </a:r>
            <a:br>
              <a:rPr lang="ar-AE" dirty="0" smtClean="0">
                <a:solidFill>
                  <a:srgbClr val="FF0000"/>
                </a:solidFill>
              </a:rPr>
            </a:br>
            <a:r>
              <a:rPr lang="ar-AE" sz="4000" dirty="0" smtClean="0">
                <a:solidFill>
                  <a:srgbClr val="FF0000"/>
                </a:solidFill>
              </a:rPr>
              <a:t>رابعا: المسؤولية الجماعية في مجال حفظ المال</a:t>
            </a:r>
            <a:endParaRPr lang="en-US" dirty="0">
              <a:solidFill>
                <a:srgbClr val="FF0000"/>
              </a:solidFill>
            </a:endParaRPr>
          </a:p>
        </p:txBody>
      </p:sp>
      <p:sp>
        <p:nvSpPr>
          <p:cNvPr id="3" name="Content Placeholder 2"/>
          <p:cNvSpPr>
            <a:spLocks noGrp="1"/>
          </p:cNvSpPr>
          <p:nvPr>
            <p:ph sz="quarter" idx="1"/>
          </p:nvPr>
        </p:nvSpPr>
        <p:spPr>
          <a:xfrm>
            <a:off x="457200" y="1295400"/>
            <a:ext cx="8229600" cy="5181600"/>
          </a:xfrm>
        </p:spPr>
        <p:txBody>
          <a:bodyPr rtlCol="0">
            <a:normAutofit/>
          </a:bodyPr>
          <a:lstStyle/>
          <a:p>
            <a:pPr algn="r" rtl="1" eaLnBrk="1" fontAlgn="auto" hangingPunct="1">
              <a:spcAft>
                <a:spcPts val="0"/>
              </a:spcAft>
              <a:buFont typeface="Wingdings"/>
              <a:buBlip>
                <a:blip r:embed="rId2"/>
              </a:buBlip>
              <a:defRPr/>
            </a:pPr>
            <a:r>
              <a:rPr lang="ar-AE" dirty="0" smtClean="0"/>
              <a:t> </a:t>
            </a:r>
            <a:r>
              <a:rPr lang="ar-AE" sz="2000" b="1" u="sng" dirty="0" smtClean="0">
                <a:solidFill>
                  <a:schemeClr val="accent5">
                    <a:lumMod val="75000"/>
                  </a:schemeClr>
                </a:solidFill>
              </a:rPr>
              <a:t>العمل:</a:t>
            </a:r>
          </a:p>
          <a:p>
            <a:pPr algn="r" rtl="1" eaLnBrk="1" fontAlgn="auto" hangingPunct="1">
              <a:spcAft>
                <a:spcPts val="0"/>
              </a:spcAft>
              <a:buFont typeface="Wingdings" pitchFamily="2" charset="2"/>
              <a:buChar char="ü"/>
              <a:defRPr/>
            </a:pPr>
            <a:r>
              <a:rPr lang="ar-AE" sz="1800" b="1" dirty="0" smtClean="0"/>
              <a:t>جميع العاملين في المجتمع الإسلامي على اختلاف مجالاتهم النفعية يقومون بفريضة كفائية يحققون </a:t>
            </a:r>
            <a:r>
              <a:rPr lang="ar-AE" sz="1800" b="1" dirty="0" err="1" smtClean="0"/>
              <a:t>بها</a:t>
            </a:r>
            <a:r>
              <a:rPr lang="ar-AE" sz="1800" b="1" dirty="0" smtClean="0"/>
              <a:t> مصلحة عامة بالإضافة إلي مصالحهم الخاصة، ولأهمية العمل في كسب المال الذي يخدم </a:t>
            </a:r>
            <a:r>
              <a:rPr lang="ar-AE" sz="1800" b="1" dirty="0" err="1" smtClean="0"/>
              <a:t>به</a:t>
            </a:r>
            <a:r>
              <a:rPr lang="ar-AE" sz="1800" b="1" dirty="0" smtClean="0"/>
              <a:t> مصالح الفرد والمجتمع،دعا الإسلام المجتمع إلي تهيئة فرص العمل للعاطلين.</a:t>
            </a:r>
          </a:p>
          <a:p>
            <a:pPr algn="r" rtl="1" eaLnBrk="1" fontAlgn="auto" hangingPunct="1">
              <a:spcAft>
                <a:spcPts val="0"/>
              </a:spcAft>
              <a:buFont typeface="Wingdings"/>
              <a:buNone/>
              <a:defRPr/>
            </a:pPr>
            <a:endParaRPr lang="ar-AE" sz="1800" b="1" dirty="0" smtClean="0"/>
          </a:p>
          <a:p>
            <a:pPr algn="r" rtl="1" eaLnBrk="1" fontAlgn="auto" hangingPunct="1">
              <a:spcAft>
                <a:spcPts val="0"/>
              </a:spcAft>
              <a:buFont typeface="Wingdings" pitchFamily="2" charset="2"/>
              <a:buChar char="v"/>
              <a:defRPr/>
            </a:pPr>
            <a:r>
              <a:rPr lang="ar-AE" sz="1800" dirty="0" smtClean="0">
                <a:cs typeface="DecoType Naskh Extensions" pitchFamily="2" charset="-78"/>
              </a:rPr>
              <a:t>دلل على ما سبق بمثال من سيرة الرسول صلى الله عليه وسلم ؟ ........................</a:t>
            </a:r>
          </a:p>
          <a:p>
            <a:pPr algn="r" rtl="1" eaLnBrk="1" fontAlgn="auto" hangingPunct="1">
              <a:spcAft>
                <a:spcPts val="0"/>
              </a:spcAft>
              <a:buFont typeface="Wingdings"/>
              <a:buNone/>
              <a:defRPr/>
            </a:pPr>
            <a:endParaRPr lang="ar-AE" sz="1800" dirty="0" smtClean="0">
              <a:cs typeface="DecoType Naskh Extensions" pitchFamily="2" charset="-78"/>
            </a:endParaRPr>
          </a:p>
          <a:p>
            <a:pPr algn="r" rtl="1" eaLnBrk="1" fontAlgn="auto" hangingPunct="1">
              <a:spcAft>
                <a:spcPts val="0"/>
              </a:spcAft>
              <a:buFont typeface="Wingdings"/>
              <a:buBlip>
                <a:blip r:embed="rId2"/>
              </a:buBlip>
              <a:defRPr/>
            </a:pPr>
            <a:r>
              <a:rPr lang="ar-AE" sz="2000" b="1" u="sng" dirty="0" smtClean="0">
                <a:solidFill>
                  <a:schemeClr val="accent5">
                    <a:lumMod val="75000"/>
                  </a:schemeClr>
                </a:solidFill>
              </a:rPr>
              <a:t> تدوير المال</a:t>
            </a:r>
          </a:p>
          <a:p>
            <a:pPr algn="r" rtl="1" eaLnBrk="1" fontAlgn="auto" hangingPunct="1">
              <a:spcAft>
                <a:spcPts val="0"/>
              </a:spcAft>
              <a:buFont typeface="Wingdings" pitchFamily="2" charset="2"/>
              <a:buChar char="ü"/>
              <a:defRPr/>
            </a:pPr>
            <a:r>
              <a:rPr lang="ar-AE" sz="1800" dirty="0" smtClean="0"/>
              <a:t> </a:t>
            </a:r>
            <a:r>
              <a:rPr lang="ar-AE" sz="1800" b="1" dirty="0" smtClean="0"/>
              <a:t>تقع على جماعة المسلمة مسؤولية تدوير المال بين أفراد المجتمع، وذلك منعا من تكدسه في يد فئة من الناس وحرمان الآخرين منه، كما قال الله تعالى ( كي </a:t>
            </a:r>
            <a:r>
              <a:rPr lang="ar-AE" sz="1800" b="1" dirty="0" err="1" smtClean="0"/>
              <a:t>لايكون</a:t>
            </a:r>
            <a:r>
              <a:rPr lang="ar-AE" sz="1800" b="1" dirty="0" smtClean="0"/>
              <a:t> دولة بين الأغنياء منكم ).</a:t>
            </a:r>
          </a:p>
          <a:p>
            <a:pPr algn="r" rtl="1" eaLnBrk="1" fontAlgn="auto" hangingPunct="1">
              <a:spcAft>
                <a:spcPts val="0"/>
              </a:spcAft>
              <a:buFont typeface="Wingdings"/>
              <a:buBlip>
                <a:blip r:embed="rId2"/>
              </a:buBlip>
              <a:defRPr/>
            </a:pPr>
            <a:r>
              <a:rPr lang="ar-AE" dirty="0" smtClean="0"/>
              <a:t> </a:t>
            </a:r>
            <a:r>
              <a:rPr lang="ar-AE" sz="2000" b="1" u="sng" dirty="0" smtClean="0">
                <a:solidFill>
                  <a:schemeClr val="accent5">
                    <a:lumMod val="75000"/>
                  </a:schemeClr>
                </a:solidFill>
              </a:rPr>
              <a:t>حفظ المال العام </a:t>
            </a:r>
          </a:p>
          <a:p>
            <a:pPr algn="r" rtl="1" eaLnBrk="1" fontAlgn="auto" hangingPunct="1">
              <a:spcAft>
                <a:spcPts val="0"/>
              </a:spcAft>
              <a:buFont typeface="Wingdings" pitchFamily="2" charset="2"/>
              <a:buChar char="ü"/>
              <a:defRPr/>
            </a:pPr>
            <a:r>
              <a:rPr lang="ar-AE" sz="1800" b="1" dirty="0" smtClean="0"/>
              <a:t> حرم الإسلام الاعتداء على المال العام، وعده غلولا عند سرقته، وإفساد عند تخريبه باعتباره مال المسلمين جميعا.</a:t>
            </a:r>
          </a:p>
          <a:p>
            <a:pPr algn="r" rtl="1" eaLnBrk="1" fontAlgn="auto" hangingPunct="1">
              <a:spcAft>
                <a:spcPts val="0"/>
              </a:spcAft>
              <a:buFont typeface="Wingdings"/>
              <a:buNone/>
              <a:defRPr/>
            </a:pPr>
            <a:r>
              <a:rPr lang="ar-AE" sz="1800" b="1" dirty="0" smtClean="0"/>
              <a:t>      ويجب المحافظة على الممتلكات العامة والترشيد في إنفاق أموال الدولة باعتبارها أموال المصالح.</a:t>
            </a:r>
            <a:endParaRPr lang="en-US" sz="18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down)">
                                      <p:cBhvr>
                                        <p:cTn id="15" dur="580">
                                          <p:stCondLst>
                                            <p:cond delay="0"/>
                                          </p:stCondLst>
                                        </p:cTn>
                                        <p:tgtEl>
                                          <p:spTgt spid="3">
                                            <p:txEl>
                                              <p:pRg st="0" end="0"/>
                                            </p:txEl>
                                          </p:spTgt>
                                        </p:tgtEl>
                                      </p:cBhvr>
                                    </p:animEffect>
                                    <p:anim calcmode="lin" valueType="num">
                                      <p:cBhvr>
                                        <p:cTn id="16"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1" dur="26">
                                          <p:stCondLst>
                                            <p:cond delay="650"/>
                                          </p:stCondLst>
                                        </p:cTn>
                                        <p:tgtEl>
                                          <p:spTgt spid="3">
                                            <p:txEl>
                                              <p:pRg st="0" end="0"/>
                                            </p:txEl>
                                          </p:spTgt>
                                        </p:tgtEl>
                                      </p:cBhvr>
                                      <p:to x="100000" y="60000"/>
                                    </p:animScale>
                                    <p:animScale>
                                      <p:cBhvr>
                                        <p:cTn id="22" dur="166" decel="50000">
                                          <p:stCondLst>
                                            <p:cond delay="676"/>
                                          </p:stCondLst>
                                        </p:cTn>
                                        <p:tgtEl>
                                          <p:spTgt spid="3">
                                            <p:txEl>
                                              <p:pRg st="0" end="0"/>
                                            </p:txEl>
                                          </p:spTgt>
                                        </p:tgtEl>
                                      </p:cBhvr>
                                      <p:to x="100000" y="100000"/>
                                    </p:animScale>
                                    <p:animScale>
                                      <p:cBhvr>
                                        <p:cTn id="23" dur="26">
                                          <p:stCondLst>
                                            <p:cond delay="1312"/>
                                          </p:stCondLst>
                                        </p:cTn>
                                        <p:tgtEl>
                                          <p:spTgt spid="3">
                                            <p:txEl>
                                              <p:pRg st="0" end="0"/>
                                            </p:txEl>
                                          </p:spTgt>
                                        </p:tgtEl>
                                      </p:cBhvr>
                                      <p:to x="100000" y="80000"/>
                                    </p:animScale>
                                    <p:animScale>
                                      <p:cBhvr>
                                        <p:cTn id="24" dur="166" decel="50000">
                                          <p:stCondLst>
                                            <p:cond delay="1338"/>
                                          </p:stCondLst>
                                        </p:cTn>
                                        <p:tgtEl>
                                          <p:spTgt spid="3">
                                            <p:txEl>
                                              <p:pRg st="0" end="0"/>
                                            </p:txEl>
                                          </p:spTgt>
                                        </p:tgtEl>
                                      </p:cBhvr>
                                      <p:to x="100000" y="100000"/>
                                    </p:animScale>
                                    <p:animScale>
                                      <p:cBhvr>
                                        <p:cTn id="25" dur="26">
                                          <p:stCondLst>
                                            <p:cond delay="1642"/>
                                          </p:stCondLst>
                                        </p:cTn>
                                        <p:tgtEl>
                                          <p:spTgt spid="3">
                                            <p:txEl>
                                              <p:pRg st="0" end="0"/>
                                            </p:txEl>
                                          </p:spTgt>
                                        </p:tgtEl>
                                      </p:cBhvr>
                                      <p:to x="100000" y="90000"/>
                                    </p:animScale>
                                    <p:animScale>
                                      <p:cBhvr>
                                        <p:cTn id="26" dur="166" decel="50000">
                                          <p:stCondLst>
                                            <p:cond delay="1668"/>
                                          </p:stCondLst>
                                        </p:cTn>
                                        <p:tgtEl>
                                          <p:spTgt spid="3">
                                            <p:txEl>
                                              <p:pRg st="0" end="0"/>
                                            </p:txEl>
                                          </p:spTgt>
                                        </p:tgtEl>
                                      </p:cBhvr>
                                      <p:to x="100000" y="100000"/>
                                    </p:animScale>
                                    <p:animScale>
                                      <p:cBhvr>
                                        <p:cTn id="27" dur="26">
                                          <p:stCondLst>
                                            <p:cond delay="1808"/>
                                          </p:stCondLst>
                                        </p:cTn>
                                        <p:tgtEl>
                                          <p:spTgt spid="3">
                                            <p:txEl>
                                              <p:pRg st="0" end="0"/>
                                            </p:txEl>
                                          </p:spTgt>
                                        </p:tgtEl>
                                      </p:cBhvr>
                                      <p:to x="100000" y="95000"/>
                                    </p:animScale>
                                    <p:animScale>
                                      <p:cBhvr>
                                        <p:cTn id="28" dur="166" decel="50000">
                                          <p:stCondLst>
                                            <p:cond delay="1834"/>
                                          </p:stCondLst>
                                        </p:cTn>
                                        <p:tgtEl>
                                          <p:spTgt spid="3">
                                            <p:txEl>
                                              <p:pRg st="0" end="0"/>
                                            </p:txEl>
                                          </p:spTgt>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wipe(down)">
                                      <p:cBhvr>
                                        <p:cTn id="33" dur="580">
                                          <p:stCondLst>
                                            <p:cond delay="0"/>
                                          </p:stCondLst>
                                        </p:cTn>
                                        <p:tgtEl>
                                          <p:spTgt spid="3">
                                            <p:txEl>
                                              <p:pRg st="5" end="5"/>
                                            </p:txEl>
                                          </p:spTgt>
                                        </p:tgtEl>
                                      </p:cBhvr>
                                    </p:animEffect>
                                    <p:anim calcmode="lin" valueType="num">
                                      <p:cBhvr>
                                        <p:cTn id="34"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39" dur="26">
                                          <p:stCondLst>
                                            <p:cond delay="650"/>
                                          </p:stCondLst>
                                        </p:cTn>
                                        <p:tgtEl>
                                          <p:spTgt spid="3">
                                            <p:txEl>
                                              <p:pRg st="5" end="5"/>
                                            </p:txEl>
                                          </p:spTgt>
                                        </p:tgtEl>
                                      </p:cBhvr>
                                      <p:to x="100000" y="60000"/>
                                    </p:animScale>
                                    <p:animScale>
                                      <p:cBhvr>
                                        <p:cTn id="40" dur="166" decel="50000">
                                          <p:stCondLst>
                                            <p:cond delay="676"/>
                                          </p:stCondLst>
                                        </p:cTn>
                                        <p:tgtEl>
                                          <p:spTgt spid="3">
                                            <p:txEl>
                                              <p:pRg st="5" end="5"/>
                                            </p:txEl>
                                          </p:spTgt>
                                        </p:tgtEl>
                                      </p:cBhvr>
                                      <p:to x="100000" y="100000"/>
                                    </p:animScale>
                                    <p:animScale>
                                      <p:cBhvr>
                                        <p:cTn id="41" dur="26">
                                          <p:stCondLst>
                                            <p:cond delay="1312"/>
                                          </p:stCondLst>
                                        </p:cTn>
                                        <p:tgtEl>
                                          <p:spTgt spid="3">
                                            <p:txEl>
                                              <p:pRg st="5" end="5"/>
                                            </p:txEl>
                                          </p:spTgt>
                                        </p:tgtEl>
                                      </p:cBhvr>
                                      <p:to x="100000" y="80000"/>
                                    </p:animScale>
                                    <p:animScale>
                                      <p:cBhvr>
                                        <p:cTn id="42" dur="166" decel="50000">
                                          <p:stCondLst>
                                            <p:cond delay="1338"/>
                                          </p:stCondLst>
                                        </p:cTn>
                                        <p:tgtEl>
                                          <p:spTgt spid="3">
                                            <p:txEl>
                                              <p:pRg st="5" end="5"/>
                                            </p:txEl>
                                          </p:spTgt>
                                        </p:tgtEl>
                                      </p:cBhvr>
                                      <p:to x="100000" y="100000"/>
                                    </p:animScale>
                                    <p:animScale>
                                      <p:cBhvr>
                                        <p:cTn id="43" dur="26">
                                          <p:stCondLst>
                                            <p:cond delay="1642"/>
                                          </p:stCondLst>
                                        </p:cTn>
                                        <p:tgtEl>
                                          <p:spTgt spid="3">
                                            <p:txEl>
                                              <p:pRg st="5" end="5"/>
                                            </p:txEl>
                                          </p:spTgt>
                                        </p:tgtEl>
                                      </p:cBhvr>
                                      <p:to x="100000" y="90000"/>
                                    </p:animScale>
                                    <p:animScale>
                                      <p:cBhvr>
                                        <p:cTn id="44" dur="166" decel="50000">
                                          <p:stCondLst>
                                            <p:cond delay="1668"/>
                                          </p:stCondLst>
                                        </p:cTn>
                                        <p:tgtEl>
                                          <p:spTgt spid="3">
                                            <p:txEl>
                                              <p:pRg st="5" end="5"/>
                                            </p:txEl>
                                          </p:spTgt>
                                        </p:tgtEl>
                                      </p:cBhvr>
                                      <p:to x="100000" y="100000"/>
                                    </p:animScale>
                                    <p:animScale>
                                      <p:cBhvr>
                                        <p:cTn id="45" dur="26">
                                          <p:stCondLst>
                                            <p:cond delay="1808"/>
                                          </p:stCondLst>
                                        </p:cTn>
                                        <p:tgtEl>
                                          <p:spTgt spid="3">
                                            <p:txEl>
                                              <p:pRg st="5" end="5"/>
                                            </p:txEl>
                                          </p:spTgt>
                                        </p:tgtEl>
                                      </p:cBhvr>
                                      <p:to x="100000" y="95000"/>
                                    </p:animScale>
                                    <p:animScale>
                                      <p:cBhvr>
                                        <p:cTn id="46" dur="166" decel="50000">
                                          <p:stCondLst>
                                            <p:cond delay="1834"/>
                                          </p:stCondLst>
                                        </p:cTn>
                                        <p:tgtEl>
                                          <p:spTgt spid="3">
                                            <p:txEl>
                                              <p:pRg st="5" end="5"/>
                                            </p:txEl>
                                          </p:spTgt>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26" presetClass="entr" presetSubtype="0" fill="hold" nodeType="clickEffect">
                                  <p:stCondLst>
                                    <p:cond delay="0"/>
                                  </p:stCondLst>
                                  <p:childTnLst>
                                    <p:set>
                                      <p:cBhvr>
                                        <p:cTn id="50" dur="1" fill="hold">
                                          <p:stCondLst>
                                            <p:cond delay="0"/>
                                          </p:stCondLst>
                                        </p:cTn>
                                        <p:tgtEl>
                                          <p:spTgt spid="3">
                                            <p:txEl>
                                              <p:pRg st="7" end="7"/>
                                            </p:txEl>
                                          </p:spTgt>
                                        </p:tgtEl>
                                        <p:attrNameLst>
                                          <p:attrName>style.visibility</p:attrName>
                                        </p:attrNameLst>
                                      </p:cBhvr>
                                      <p:to>
                                        <p:strVal val="visible"/>
                                      </p:to>
                                    </p:set>
                                    <p:animEffect transition="in" filter="wipe(down)">
                                      <p:cBhvr>
                                        <p:cTn id="51" dur="580">
                                          <p:stCondLst>
                                            <p:cond delay="0"/>
                                          </p:stCondLst>
                                        </p:cTn>
                                        <p:tgtEl>
                                          <p:spTgt spid="3">
                                            <p:txEl>
                                              <p:pRg st="7" end="7"/>
                                            </p:txEl>
                                          </p:spTgt>
                                        </p:tgtEl>
                                      </p:cBhvr>
                                    </p:animEffect>
                                    <p:anim calcmode="lin" valueType="num">
                                      <p:cBhvr>
                                        <p:cTn id="52"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57" dur="26">
                                          <p:stCondLst>
                                            <p:cond delay="650"/>
                                          </p:stCondLst>
                                        </p:cTn>
                                        <p:tgtEl>
                                          <p:spTgt spid="3">
                                            <p:txEl>
                                              <p:pRg st="7" end="7"/>
                                            </p:txEl>
                                          </p:spTgt>
                                        </p:tgtEl>
                                      </p:cBhvr>
                                      <p:to x="100000" y="60000"/>
                                    </p:animScale>
                                    <p:animScale>
                                      <p:cBhvr>
                                        <p:cTn id="58" dur="166" decel="50000">
                                          <p:stCondLst>
                                            <p:cond delay="676"/>
                                          </p:stCondLst>
                                        </p:cTn>
                                        <p:tgtEl>
                                          <p:spTgt spid="3">
                                            <p:txEl>
                                              <p:pRg st="7" end="7"/>
                                            </p:txEl>
                                          </p:spTgt>
                                        </p:tgtEl>
                                      </p:cBhvr>
                                      <p:to x="100000" y="100000"/>
                                    </p:animScale>
                                    <p:animScale>
                                      <p:cBhvr>
                                        <p:cTn id="59" dur="26">
                                          <p:stCondLst>
                                            <p:cond delay="1312"/>
                                          </p:stCondLst>
                                        </p:cTn>
                                        <p:tgtEl>
                                          <p:spTgt spid="3">
                                            <p:txEl>
                                              <p:pRg st="7" end="7"/>
                                            </p:txEl>
                                          </p:spTgt>
                                        </p:tgtEl>
                                      </p:cBhvr>
                                      <p:to x="100000" y="80000"/>
                                    </p:animScale>
                                    <p:animScale>
                                      <p:cBhvr>
                                        <p:cTn id="60" dur="166" decel="50000">
                                          <p:stCondLst>
                                            <p:cond delay="1338"/>
                                          </p:stCondLst>
                                        </p:cTn>
                                        <p:tgtEl>
                                          <p:spTgt spid="3">
                                            <p:txEl>
                                              <p:pRg st="7" end="7"/>
                                            </p:txEl>
                                          </p:spTgt>
                                        </p:tgtEl>
                                      </p:cBhvr>
                                      <p:to x="100000" y="100000"/>
                                    </p:animScale>
                                    <p:animScale>
                                      <p:cBhvr>
                                        <p:cTn id="61" dur="26">
                                          <p:stCondLst>
                                            <p:cond delay="1642"/>
                                          </p:stCondLst>
                                        </p:cTn>
                                        <p:tgtEl>
                                          <p:spTgt spid="3">
                                            <p:txEl>
                                              <p:pRg st="7" end="7"/>
                                            </p:txEl>
                                          </p:spTgt>
                                        </p:tgtEl>
                                      </p:cBhvr>
                                      <p:to x="100000" y="90000"/>
                                    </p:animScale>
                                    <p:animScale>
                                      <p:cBhvr>
                                        <p:cTn id="62" dur="166" decel="50000">
                                          <p:stCondLst>
                                            <p:cond delay="1668"/>
                                          </p:stCondLst>
                                        </p:cTn>
                                        <p:tgtEl>
                                          <p:spTgt spid="3">
                                            <p:txEl>
                                              <p:pRg st="7" end="7"/>
                                            </p:txEl>
                                          </p:spTgt>
                                        </p:tgtEl>
                                      </p:cBhvr>
                                      <p:to x="100000" y="100000"/>
                                    </p:animScale>
                                    <p:animScale>
                                      <p:cBhvr>
                                        <p:cTn id="63" dur="26">
                                          <p:stCondLst>
                                            <p:cond delay="1808"/>
                                          </p:stCondLst>
                                        </p:cTn>
                                        <p:tgtEl>
                                          <p:spTgt spid="3">
                                            <p:txEl>
                                              <p:pRg st="7" end="7"/>
                                            </p:txEl>
                                          </p:spTgt>
                                        </p:tgtEl>
                                      </p:cBhvr>
                                      <p:to x="100000" y="95000"/>
                                    </p:animScale>
                                    <p:animScale>
                                      <p:cBhvr>
                                        <p:cTn id="64" dur="166" decel="50000">
                                          <p:stCondLst>
                                            <p:cond delay="1834"/>
                                          </p:stCondLst>
                                        </p:cTn>
                                        <p:tgtEl>
                                          <p:spTgt spid="3">
                                            <p:txEl>
                                              <p:pRg st="7" end="7"/>
                                            </p:txEl>
                                          </p:spTgt>
                                        </p:tgtEl>
                                      </p:cBhvr>
                                      <p:to x="100000" y="100000"/>
                                    </p:animScale>
                                  </p:childTnLst>
                                </p:cTn>
                              </p:par>
                            </p:childTnLst>
                          </p:cTn>
                        </p:par>
                      </p:childTnLst>
                    </p:cTn>
                  </p:par>
                  <p:par>
                    <p:cTn id="65" fill="hold">
                      <p:stCondLst>
                        <p:cond delay="indefinite"/>
                      </p:stCondLst>
                      <p:childTnLst>
                        <p:par>
                          <p:cTn id="66" fill="hold">
                            <p:stCondLst>
                              <p:cond delay="0"/>
                            </p:stCondLst>
                            <p:childTnLst>
                              <p:par>
                                <p:cTn id="67" presetID="27" presetClass="entr" presetSubtype="0" fill="hold" nodeType="clickEffect">
                                  <p:stCondLst>
                                    <p:cond delay="0"/>
                                  </p:stCondLst>
                                  <p:iterate type="lt">
                                    <p:tmPct val="50000"/>
                                  </p:iterate>
                                  <p:childTnLst>
                                    <p:set>
                                      <p:cBhvr>
                                        <p:cTn id="68"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69"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0"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71" dur="80"/>
                                        <p:tgtEl>
                                          <p:spTgt spid="3">
                                            <p:txEl>
                                              <p:pRg st="1" end="1"/>
                                            </p:txEl>
                                          </p:spTgt>
                                        </p:tgtEl>
                                        <p:attrNameLst>
                                          <p:attrName>fill.type</p:attrName>
                                        </p:attrNameLst>
                                      </p:cBhvr>
                                      <p:to>
                                        <p:strVal val="solid"/>
                                      </p:to>
                                    </p:set>
                                  </p:childTnLst>
                                </p:cTn>
                              </p:par>
                            </p:childTnLst>
                          </p:cTn>
                        </p:par>
                      </p:childTnLst>
                    </p:cTn>
                  </p:par>
                  <p:par>
                    <p:cTn id="72" fill="hold">
                      <p:stCondLst>
                        <p:cond delay="indefinite"/>
                      </p:stCondLst>
                      <p:childTnLst>
                        <p:par>
                          <p:cTn id="73" fill="hold">
                            <p:stCondLst>
                              <p:cond delay="0"/>
                            </p:stCondLst>
                            <p:childTnLst>
                              <p:par>
                                <p:cTn id="74" presetID="34" presetClass="entr" presetSubtype="0" fill="hold" nodeType="clickEffect">
                                  <p:stCondLst>
                                    <p:cond delay="0"/>
                                  </p:stCondLst>
                                  <p:childTnLst>
                                    <p:set>
                                      <p:cBhvr>
                                        <p:cTn id="75" dur="1" fill="hold">
                                          <p:stCondLst>
                                            <p:cond delay="0"/>
                                          </p:stCondLst>
                                        </p:cTn>
                                        <p:tgtEl>
                                          <p:spTgt spid="3">
                                            <p:txEl>
                                              <p:pRg st="3" end="3"/>
                                            </p:txEl>
                                          </p:spTgt>
                                        </p:tgtEl>
                                        <p:attrNameLst>
                                          <p:attrName>style.visibility</p:attrName>
                                        </p:attrNameLst>
                                      </p:cBhvr>
                                      <p:to>
                                        <p:strVal val="visible"/>
                                      </p:to>
                                    </p:set>
                                    <p:anim from="(-#ppt_w/2)" to="(#ppt_x)" calcmode="lin" valueType="num">
                                      <p:cBhvr>
                                        <p:cTn id="76" dur="600" fill="hold">
                                          <p:stCondLst>
                                            <p:cond delay="0"/>
                                          </p:stCondLst>
                                        </p:cTn>
                                        <p:tgtEl>
                                          <p:spTgt spid="3">
                                            <p:txEl>
                                              <p:pRg st="3" end="3"/>
                                            </p:txEl>
                                          </p:spTgt>
                                        </p:tgtEl>
                                        <p:attrNameLst>
                                          <p:attrName>ppt_x</p:attrName>
                                        </p:attrNameLst>
                                      </p:cBhvr>
                                    </p:anim>
                                    <p:anim from="0" to="-1.0" calcmode="lin" valueType="num">
                                      <p:cBhvr>
                                        <p:cTn id="77" dur="200" decel="50000" autoRev="1" fill="hold">
                                          <p:stCondLst>
                                            <p:cond delay="600"/>
                                          </p:stCondLst>
                                        </p:cTn>
                                        <p:tgtEl>
                                          <p:spTgt spid="3">
                                            <p:txEl>
                                              <p:pRg st="3" end="3"/>
                                            </p:txEl>
                                          </p:spTgt>
                                        </p:tgtEl>
                                        <p:attrNameLst>
                                          <p:attrName>xshear</p:attrName>
                                        </p:attrNameLst>
                                      </p:cBhvr>
                                    </p:anim>
                                    <p:animScale>
                                      <p:cBhvr>
                                        <p:cTn id="78" dur="200" decel="100000" autoRev="1" fill="hold">
                                          <p:stCondLst>
                                            <p:cond delay="600"/>
                                          </p:stCondLst>
                                        </p:cTn>
                                        <p:tgtEl>
                                          <p:spTgt spid="3">
                                            <p:txEl>
                                              <p:pRg st="3" end="3"/>
                                            </p:txEl>
                                          </p:spTgt>
                                        </p:tgtEl>
                                      </p:cBhvr>
                                      <p:from x="100000" y="100000"/>
                                      <p:to x="80000" y="100000"/>
                                    </p:animScale>
                                    <p:anim by="(#ppt_h/3+#ppt_w*0.1)" calcmode="lin" valueType="num">
                                      <p:cBhvr additive="sum">
                                        <p:cTn id="79" dur="200" decel="100000" autoRev="1" fill="hold">
                                          <p:stCondLst>
                                            <p:cond delay="600"/>
                                          </p:stCondLst>
                                        </p:cTn>
                                        <p:tgtEl>
                                          <p:spTgt spid="3">
                                            <p:txEl>
                                              <p:pRg st="3" end="3"/>
                                            </p:txEl>
                                          </p:spTgt>
                                        </p:tgtEl>
                                        <p:attrNameLst>
                                          <p:attrName>ppt_x</p:attrName>
                                        </p:attrNameLst>
                                      </p:cBhvr>
                                    </p:anim>
                                  </p:childTnLst>
                                </p:cTn>
                              </p:par>
                            </p:childTnLst>
                          </p:cTn>
                        </p:par>
                      </p:childTnLst>
                    </p:cTn>
                  </p:par>
                  <p:par>
                    <p:cTn id="80" fill="hold">
                      <p:stCondLst>
                        <p:cond delay="indefinite"/>
                      </p:stCondLst>
                      <p:childTnLst>
                        <p:par>
                          <p:cTn id="81" fill="hold">
                            <p:stCondLst>
                              <p:cond delay="0"/>
                            </p:stCondLst>
                            <p:childTnLst>
                              <p:par>
                                <p:cTn id="82" presetID="27" presetClass="entr" presetSubtype="0" fill="hold" nodeType="clickEffect">
                                  <p:stCondLst>
                                    <p:cond delay="0"/>
                                  </p:stCondLst>
                                  <p:iterate type="lt">
                                    <p:tmPct val="50000"/>
                                  </p:iterate>
                                  <p:childTnLst>
                                    <p:set>
                                      <p:cBhvr>
                                        <p:cTn id="83" dur="1" fill="hold">
                                          <p:stCondLst>
                                            <p:cond delay="0"/>
                                          </p:stCondLst>
                                        </p:cTn>
                                        <p:tgtEl>
                                          <p:spTgt spid="3">
                                            <p:txEl>
                                              <p:pRg st="6" end="6"/>
                                            </p:txEl>
                                          </p:spTgt>
                                        </p:tgtEl>
                                        <p:attrNameLst>
                                          <p:attrName>style.visibility</p:attrName>
                                        </p:attrNameLst>
                                      </p:cBhvr>
                                      <p:to>
                                        <p:strVal val="visible"/>
                                      </p:to>
                                    </p:set>
                                    <p:anim calcmode="discrete" valueType="clr">
                                      <p:cBhvr override="childStyle">
                                        <p:cTn id="84" dur="80"/>
                                        <p:tgtEl>
                                          <p:spTgt spid="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5" dur="80"/>
                                        <p:tgtEl>
                                          <p:spTgt spid="3">
                                            <p:txEl>
                                              <p:pRg st="6" end="6"/>
                                            </p:txEl>
                                          </p:spTgt>
                                        </p:tgtEl>
                                        <p:attrNameLst>
                                          <p:attrName>fillcolor</p:attrName>
                                        </p:attrNameLst>
                                      </p:cBhvr>
                                      <p:tavLst>
                                        <p:tav tm="0">
                                          <p:val>
                                            <p:clrVal>
                                              <a:schemeClr val="accent2"/>
                                            </p:clrVal>
                                          </p:val>
                                        </p:tav>
                                        <p:tav tm="50000">
                                          <p:val>
                                            <p:clrVal>
                                              <a:schemeClr val="hlink"/>
                                            </p:clrVal>
                                          </p:val>
                                        </p:tav>
                                      </p:tavLst>
                                    </p:anim>
                                    <p:set>
                                      <p:cBhvr>
                                        <p:cTn id="86" dur="80"/>
                                        <p:tgtEl>
                                          <p:spTgt spid="3">
                                            <p:txEl>
                                              <p:pRg st="6" end="6"/>
                                            </p:txEl>
                                          </p:spTgt>
                                        </p:tgtEl>
                                        <p:attrNameLst>
                                          <p:attrName>fill.type</p:attrName>
                                        </p:attrNameLst>
                                      </p:cBhvr>
                                      <p:to>
                                        <p:strVal val="solid"/>
                                      </p:to>
                                    </p:set>
                                  </p:childTnLst>
                                </p:cTn>
                              </p:par>
                            </p:childTnLst>
                          </p:cTn>
                        </p:par>
                      </p:childTnLst>
                    </p:cTn>
                  </p:par>
                  <p:par>
                    <p:cTn id="87" fill="hold">
                      <p:stCondLst>
                        <p:cond delay="indefinite"/>
                      </p:stCondLst>
                      <p:childTnLst>
                        <p:par>
                          <p:cTn id="88" fill="hold">
                            <p:stCondLst>
                              <p:cond delay="0"/>
                            </p:stCondLst>
                            <p:childTnLst>
                              <p:par>
                                <p:cTn id="89" presetID="27" presetClass="entr" presetSubtype="0" fill="hold" nodeType="clickEffect">
                                  <p:stCondLst>
                                    <p:cond delay="0"/>
                                  </p:stCondLst>
                                  <p:iterate type="lt">
                                    <p:tmPct val="50000"/>
                                  </p:iterate>
                                  <p:childTnLst>
                                    <p:set>
                                      <p:cBhvr>
                                        <p:cTn id="90" dur="1" fill="hold">
                                          <p:stCondLst>
                                            <p:cond delay="0"/>
                                          </p:stCondLst>
                                        </p:cTn>
                                        <p:tgtEl>
                                          <p:spTgt spid="3">
                                            <p:txEl>
                                              <p:pRg st="8" end="8"/>
                                            </p:txEl>
                                          </p:spTgt>
                                        </p:tgtEl>
                                        <p:attrNameLst>
                                          <p:attrName>style.visibility</p:attrName>
                                        </p:attrNameLst>
                                      </p:cBhvr>
                                      <p:to>
                                        <p:strVal val="visible"/>
                                      </p:to>
                                    </p:set>
                                    <p:anim calcmode="discrete" valueType="clr">
                                      <p:cBhvr override="childStyle">
                                        <p:cTn id="91" dur="80"/>
                                        <p:tgtEl>
                                          <p:spTgt spid="3">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2" dur="80"/>
                                        <p:tgtEl>
                                          <p:spTgt spid="3">
                                            <p:txEl>
                                              <p:pRg st="8" end="8"/>
                                            </p:txEl>
                                          </p:spTgt>
                                        </p:tgtEl>
                                        <p:attrNameLst>
                                          <p:attrName>fillcolor</p:attrName>
                                        </p:attrNameLst>
                                      </p:cBhvr>
                                      <p:tavLst>
                                        <p:tav tm="0">
                                          <p:val>
                                            <p:clrVal>
                                              <a:schemeClr val="accent2"/>
                                            </p:clrVal>
                                          </p:val>
                                        </p:tav>
                                        <p:tav tm="50000">
                                          <p:val>
                                            <p:clrVal>
                                              <a:schemeClr val="hlink"/>
                                            </p:clrVal>
                                          </p:val>
                                        </p:tav>
                                      </p:tavLst>
                                    </p:anim>
                                    <p:set>
                                      <p:cBhvr>
                                        <p:cTn id="93" dur="80"/>
                                        <p:tgtEl>
                                          <p:spTgt spid="3">
                                            <p:txEl>
                                              <p:pRg st="8" end="8"/>
                                            </p:txEl>
                                          </p:spTgt>
                                        </p:tgtEl>
                                        <p:attrNameLst>
                                          <p:attrName>fill.type</p:attrName>
                                        </p:attrNameLst>
                                      </p:cBhvr>
                                      <p:to>
                                        <p:strVal val="solid"/>
                                      </p:to>
                                    </p:set>
                                  </p:childTnLst>
                                </p:cTn>
                              </p:par>
                              <p:par>
                                <p:cTn id="94" presetID="27" presetClass="entr" presetSubtype="0" fill="hold" nodeType="withEffect">
                                  <p:stCondLst>
                                    <p:cond delay="0"/>
                                  </p:stCondLst>
                                  <p:iterate type="lt">
                                    <p:tmPct val="50000"/>
                                  </p:iterate>
                                  <p:childTnLst>
                                    <p:set>
                                      <p:cBhvr>
                                        <p:cTn id="95" dur="1" fill="hold">
                                          <p:stCondLst>
                                            <p:cond delay="0"/>
                                          </p:stCondLst>
                                        </p:cTn>
                                        <p:tgtEl>
                                          <p:spTgt spid="3">
                                            <p:txEl>
                                              <p:pRg st="9" end="9"/>
                                            </p:txEl>
                                          </p:spTgt>
                                        </p:tgtEl>
                                        <p:attrNameLst>
                                          <p:attrName>style.visibility</p:attrName>
                                        </p:attrNameLst>
                                      </p:cBhvr>
                                      <p:to>
                                        <p:strVal val="visible"/>
                                      </p:to>
                                    </p:set>
                                    <p:anim calcmode="discrete" valueType="clr">
                                      <p:cBhvr override="childStyle">
                                        <p:cTn id="96" dur="80"/>
                                        <p:tgtEl>
                                          <p:spTgt spid="3">
                                            <p:txEl>
                                              <p:pRg st="9" end="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7" dur="80"/>
                                        <p:tgtEl>
                                          <p:spTgt spid="3">
                                            <p:txEl>
                                              <p:pRg st="9" end="9"/>
                                            </p:txEl>
                                          </p:spTgt>
                                        </p:tgtEl>
                                        <p:attrNameLst>
                                          <p:attrName>fillcolor</p:attrName>
                                        </p:attrNameLst>
                                      </p:cBhvr>
                                      <p:tavLst>
                                        <p:tav tm="0">
                                          <p:val>
                                            <p:clrVal>
                                              <a:schemeClr val="accent2"/>
                                            </p:clrVal>
                                          </p:val>
                                        </p:tav>
                                        <p:tav tm="50000">
                                          <p:val>
                                            <p:clrVal>
                                              <a:schemeClr val="hlink"/>
                                            </p:clrVal>
                                          </p:val>
                                        </p:tav>
                                      </p:tavLst>
                                    </p:anim>
                                    <p:set>
                                      <p:cBhvr>
                                        <p:cTn id="98" dur="80"/>
                                        <p:tgtEl>
                                          <p:spTgt spid="3">
                                            <p:txEl>
                                              <p:pRg st="9" end="9"/>
                                            </p:txEl>
                                          </p:spTgt>
                                        </p:tgtEl>
                                        <p:attrNameLst>
                                          <p:attrName>fill.type</p:attrName>
                                        </p:attrNameLst>
                                      </p:cBhvr>
                                      <p:to>
                                        <p:strVal val="solid"/>
                                      </p:to>
                                    </p:set>
                                  </p:childTnLst>
                                </p:cTn>
                              </p:par>
                            </p:childTnLst>
                          </p:cTn>
                        </p:par>
                      </p:childTnLst>
                    </p:cTn>
                  </p:par>
                  <p:par>
                    <p:cTn id="99" fill="hold">
                      <p:stCondLst>
                        <p:cond delay="indefinite"/>
                      </p:stCondLst>
                      <p:childTnLst>
                        <p:par>
                          <p:cTn id="100" fill="hold">
                            <p:stCondLst>
                              <p:cond delay="0"/>
                            </p:stCondLst>
                            <p:childTnLst>
                              <p:par>
                                <p:cTn id="101" presetID="2" presetClass="exit" presetSubtype="4" fill="hold" nodeType="clickEffect">
                                  <p:stCondLst>
                                    <p:cond delay="0"/>
                                  </p:stCondLst>
                                  <p:childTnLst>
                                    <p:anim calcmode="lin" valueType="num">
                                      <p:cBhvr additive="base">
                                        <p:cTn id="102" dur="500"/>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03" dur="500"/>
                                        <p:tgtEl>
                                          <p:spTgt spid="3">
                                            <p:txEl>
                                              <p:pRg st="0" end="0"/>
                                            </p:txEl>
                                          </p:spTgt>
                                        </p:tgtEl>
                                        <p:attrNameLst>
                                          <p:attrName>ppt_y</p:attrName>
                                        </p:attrNameLst>
                                      </p:cBhvr>
                                      <p:tavLst>
                                        <p:tav tm="0">
                                          <p:val>
                                            <p:strVal val="ppt_y"/>
                                          </p:val>
                                        </p:tav>
                                        <p:tav tm="100000">
                                          <p:val>
                                            <p:strVal val="1+ppt_h/2"/>
                                          </p:val>
                                        </p:tav>
                                      </p:tavLst>
                                    </p:anim>
                                    <p:set>
                                      <p:cBhvr>
                                        <p:cTn id="104" dur="1" fill="hold">
                                          <p:stCondLst>
                                            <p:cond delay="499"/>
                                          </p:stCondLst>
                                        </p:cTn>
                                        <p:tgtEl>
                                          <p:spTgt spid="3">
                                            <p:txEl>
                                              <p:pRg st="0" end="0"/>
                                            </p:txEl>
                                          </p:spTgt>
                                        </p:tgtEl>
                                        <p:attrNameLst>
                                          <p:attrName>style.visibility</p:attrName>
                                        </p:attrNameLst>
                                      </p:cBhvr>
                                      <p:to>
                                        <p:strVal val="hidden"/>
                                      </p:to>
                                    </p:set>
                                  </p:childTnLst>
                                </p:cTn>
                              </p:par>
                              <p:par>
                                <p:cTn id="105" presetID="2" presetClass="exit" presetSubtype="4" fill="hold" nodeType="withEffect">
                                  <p:stCondLst>
                                    <p:cond delay="0"/>
                                  </p:stCondLst>
                                  <p:iterate type="lt">
                                    <p:tmPct val="0"/>
                                  </p:iterate>
                                  <p:childTnLst>
                                    <p:anim calcmode="lin" valueType="num">
                                      <p:cBhvr additive="base">
                                        <p:cTn id="106" dur="500"/>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07" dur="500"/>
                                        <p:tgtEl>
                                          <p:spTgt spid="3">
                                            <p:txEl>
                                              <p:pRg st="1" end="1"/>
                                            </p:txEl>
                                          </p:spTgt>
                                        </p:tgtEl>
                                        <p:attrNameLst>
                                          <p:attrName>ppt_y</p:attrName>
                                        </p:attrNameLst>
                                      </p:cBhvr>
                                      <p:tavLst>
                                        <p:tav tm="0">
                                          <p:val>
                                            <p:strVal val="ppt_y"/>
                                          </p:val>
                                        </p:tav>
                                        <p:tav tm="100000">
                                          <p:val>
                                            <p:strVal val="1+ppt_h/2"/>
                                          </p:val>
                                        </p:tav>
                                      </p:tavLst>
                                    </p:anim>
                                    <p:set>
                                      <p:cBhvr>
                                        <p:cTn id="108" dur="1" fill="hold">
                                          <p:stCondLst>
                                            <p:cond delay="499"/>
                                          </p:stCondLst>
                                        </p:cTn>
                                        <p:tgtEl>
                                          <p:spTgt spid="3">
                                            <p:txEl>
                                              <p:pRg st="1" end="1"/>
                                            </p:txEl>
                                          </p:spTgt>
                                        </p:tgtEl>
                                        <p:attrNameLst>
                                          <p:attrName>style.visibility</p:attrName>
                                        </p:attrNameLst>
                                      </p:cBhvr>
                                      <p:to>
                                        <p:strVal val="hidden"/>
                                      </p:to>
                                    </p:set>
                                  </p:childTnLst>
                                </p:cTn>
                              </p:par>
                              <p:par>
                                <p:cTn id="109" presetID="2" presetClass="exit" presetSubtype="4" fill="hold" nodeType="withEffect">
                                  <p:stCondLst>
                                    <p:cond delay="0"/>
                                  </p:stCondLst>
                                  <p:childTnLst>
                                    <p:anim calcmode="lin" valueType="num">
                                      <p:cBhvr additive="base">
                                        <p:cTn id="110" dur="500"/>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11" dur="500"/>
                                        <p:tgtEl>
                                          <p:spTgt spid="3">
                                            <p:txEl>
                                              <p:pRg st="3" end="3"/>
                                            </p:txEl>
                                          </p:spTgt>
                                        </p:tgtEl>
                                        <p:attrNameLst>
                                          <p:attrName>ppt_y</p:attrName>
                                        </p:attrNameLst>
                                      </p:cBhvr>
                                      <p:tavLst>
                                        <p:tav tm="0">
                                          <p:val>
                                            <p:strVal val="ppt_y"/>
                                          </p:val>
                                        </p:tav>
                                        <p:tav tm="100000">
                                          <p:val>
                                            <p:strVal val="1+ppt_h/2"/>
                                          </p:val>
                                        </p:tav>
                                      </p:tavLst>
                                    </p:anim>
                                    <p:set>
                                      <p:cBhvr>
                                        <p:cTn id="112" dur="1" fill="hold">
                                          <p:stCondLst>
                                            <p:cond delay="499"/>
                                          </p:stCondLst>
                                        </p:cTn>
                                        <p:tgtEl>
                                          <p:spTgt spid="3">
                                            <p:txEl>
                                              <p:pRg st="3" end="3"/>
                                            </p:txEl>
                                          </p:spTgt>
                                        </p:tgtEl>
                                        <p:attrNameLst>
                                          <p:attrName>style.visibility</p:attrName>
                                        </p:attrNameLst>
                                      </p:cBhvr>
                                      <p:to>
                                        <p:strVal val="hidden"/>
                                      </p:to>
                                    </p:set>
                                  </p:childTnLst>
                                </p:cTn>
                              </p:par>
                              <p:par>
                                <p:cTn id="113" presetID="2" presetClass="exit" presetSubtype="4" fill="hold" nodeType="withEffect">
                                  <p:stCondLst>
                                    <p:cond delay="0"/>
                                  </p:stCondLst>
                                  <p:childTnLst>
                                    <p:anim calcmode="lin" valueType="num">
                                      <p:cBhvr additive="base">
                                        <p:cTn id="114" dur="500"/>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15" dur="500"/>
                                        <p:tgtEl>
                                          <p:spTgt spid="3">
                                            <p:txEl>
                                              <p:pRg st="5" end="5"/>
                                            </p:txEl>
                                          </p:spTgt>
                                        </p:tgtEl>
                                        <p:attrNameLst>
                                          <p:attrName>ppt_y</p:attrName>
                                        </p:attrNameLst>
                                      </p:cBhvr>
                                      <p:tavLst>
                                        <p:tav tm="0">
                                          <p:val>
                                            <p:strVal val="ppt_y"/>
                                          </p:val>
                                        </p:tav>
                                        <p:tav tm="100000">
                                          <p:val>
                                            <p:strVal val="1+ppt_h/2"/>
                                          </p:val>
                                        </p:tav>
                                      </p:tavLst>
                                    </p:anim>
                                    <p:set>
                                      <p:cBhvr>
                                        <p:cTn id="116" dur="1" fill="hold">
                                          <p:stCondLst>
                                            <p:cond delay="499"/>
                                          </p:stCondLst>
                                        </p:cTn>
                                        <p:tgtEl>
                                          <p:spTgt spid="3">
                                            <p:txEl>
                                              <p:pRg st="5" end="5"/>
                                            </p:txEl>
                                          </p:spTgt>
                                        </p:tgtEl>
                                        <p:attrNameLst>
                                          <p:attrName>style.visibility</p:attrName>
                                        </p:attrNameLst>
                                      </p:cBhvr>
                                      <p:to>
                                        <p:strVal val="hidden"/>
                                      </p:to>
                                    </p:set>
                                  </p:childTnLst>
                                </p:cTn>
                              </p:par>
                              <p:par>
                                <p:cTn id="117" presetID="2" presetClass="exit" presetSubtype="4" fill="hold" nodeType="withEffect">
                                  <p:stCondLst>
                                    <p:cond delay="0"/>
                                  </p:stCondLst>
                                  <p:iterate type="lt">
                                    <p:tmPct val="0"/>
                                  </p:iterate>
                                  <p:childTnLst>
                                    <p:anim calcmode="lin" valueType="num">
                                      <p:cBhvr additive="base">
                                        <p:cTn id="118" dur="500"/>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19" dur="500"/>
                                        <p:tgtEl>
                                          <p:spTgt spid="3">
                                            <p:txEl>
                                              <p:pRg st="6" end="6"/>
                                            </p:txEl>
                                          </p:spTgt>
                                        </p:tgtEl>
                                        <p:attrNameLst>
                                          <p:attrName>ppt_y</p:attrName>
                                        </p:attrNameLst>
                                      </p:cBhvr>
                                      <p:tavLst>
                                        <p:tav tm="0">
                                          <p:val>
                                            <p:strVal val="ppt_y"/>
                                          </p:val>
                                        </p:tav>
                                        <p:tav tm="100000">
                                          <p:val>
                                            <p:strVal val="1+ppt_h/2"/>
                                          </p:val>
                                        </p:tav>
                                      </p:tavLst>
                                    </p:anim>
                                    <p:set>
                                      <p:cBhvr>
                                        <p:cTn id="120" dur="1" fill="hold">
                                          <p:stCondLst>
                                            <p:cond delay="499"/>
                                          </p:stCondLst>
                                        </p:cTn>
                                        <p:tgtEl>
                                          <p:spTgt spid="3">
                                            <p:txEl>
                                              <p:pRg st="6" end="6"/>
                                            </p:txEl>
                                          </p:spTgt>
                                        </p:tgtEl>
                                        <p:attrNameLst>
                                          <p:attrName>style.visibility</p:attrName>
                                        </p:attrNameLst>
                                      </p:cBhvr>
                                      <p:to>
                                        <p:strVal val="hidden"/>
                                      </p:to>
                                    </p:set>
                                  </p:childTnLst>
                                </p:cTn>
                              </p:par>
                              <p:par>
                                <p:cTn id="121" presetID="2" presetClass="exit" presetSubtype="4" fill="hold" nodeType="withEffect">
                                  <p:stCondLst>
                                    <p:cond delay="0"/>
                                  </p:stCondLst>
                                  <p:childTnLst>
                                    <p:anim calcmode="lin" valueType="num">
                                      <p:cBhvr additive="base">
                                        <p:cTn id="122" dur="500"/>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23" dur="500"/>
                                        <p:tgtEl>
                                          <p:spTgt spid="3">
                                            <p:txEl>
                                              <p:pRg st="7" end="7"/>
                                            </p:txEl>
                                          </p:spTgt>
                                        </p:tgtEl>
                                        <p:attrNameLst>
                                          <p:attrName>ppt_y</p:attrName>
                                        </p:attrNameLst>
                                      </p:cBhvr>
                                      <p:tavLst>
                                        <p:tav tm="0">
                                          <p:val>
                                            <p:strVal val="ppt_y"/>
                                          </p:val>
                                        </p:tav>
                                        <p:tav tm="100000">
                                          <p:val>
                                            <p:strVal val="1+ppt_h/2"/>
                                          </p:val>
                                        </p:tav>
                                      </p:tavLst>
                                    </p:anim>
                                    <p:set>
                                      <p:cBhvr>
                                        <p:cTn id="124" dur="1" fill="hold">
                                          <p:stCondLst>
                                            <p:cond delay="499"/>
                                          </p:stCondLst>
                                        </p:cTn>
                                        <p:tgtEl>
                                          <p:spTgt spid="3">
                                            <p:txEl>
                                              <p:pRg st="7" end="7"/>
                                            </p:txEl>
                                          </p:spTgt>
                                        </p:tgtEl>
                                        <p:attrNameLst>
                                          <p:attrName>style.visibility</p:attrName>
                                        </p:attrNameLst>
                                      </p:cBhvr>
                                      <p:to>
                                        <p:strVal val="hidden"/>
                                      </p:to>
                                    </p:set>
                                  </p:childTnLst>
                                </p:cTn>
                              </p:par>
                              <p:par>
                                <p:cTn id="125" presetID="2" presetClass="exit" presetSubtype="4" fill="hold" nodeType="withEffect">
                                  <p:stCondLst>
                                    <p:cond delay="0"/>
                                  </p:stCondLst>
                                  <p:iterate type="lt">
                                    <p:tmPct val="0"/>
                                  </p:iterate>
                                  <p:childTnLst>
                                    <p:anim calcmode="lin" valueType="num">
                                      <p:cBhvr additive="base">
                                        <p:cTn id="126" dur="500"/>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27" dur="500"/>
                                        <p:tgtEl>
                                          <p:spTgt spid="3">
                                            <p:txEl>
                                              <p:pRg st="8" end="8"/>
                                            </p:txEl>
                                          </p:spTgt>
                                        </p:tgtEl>
                                        <p:attrNameLst>
                                          <p:attrName>ppt_y</p:attrName>
                                        </p:attrNameLst>
                                      </p:cBhvr>
                                      <p:tavLst>
                                        <p:tav tm="0">
                                          <p:val>
                                            <p:strVal val="ppt_y"/>
                                          </p:val>
                                        </p:tav>
                                        <p:tav tm="100000">
                                          <p:val>
                                            <p:strVal val="1+ppt_h/2"/>
                                          </p:val>
                                        </p:tav>
                                      </p:tavLst>
                                    </p:anim>
                                    <p:set>
                                      <p:cBhvr>
                                        <p:cTn id="128" dur="1" fill="hold">
                                          <p:stCondLst>
                                            <p:cond delay="499"/>
                                          </p:stCondLst>
                                        </p:cTn>
                                        <p:tgtEl>
                                          <p:spTgt spid="3">
                                            <p:txEl>
                                              <p:pRg st="8" end="8"/>
                                            </p:txEl>
                                          </p:spTgt>
                                        </p:tgtEl>
                                        <p:attrNameLst>
                                          <p:attrName>style.visibility</p:attrName>
                                        </p:attrNameLst>
                                      </p:cBhvr>
                                      <p:to>
                                        <p:strVal val="hidden"/>
                                      </p:to>
                                    </p:set>
                                  </p:childTnLst>
                                </p:cTn>
                              </p:par>
                              <p:par>
                                <p:cTn id="129" presetID="2" presetClass="exit" presetSubtype="4" fill="hold" nodeType="withEffect">
                                  <p:stCondLst>
                                    <p:cond delay="0"/>
                                  </p:stCondLst>
                                  <p:iterate type="lt">
                                    <p:tmPct val="0"/>
                                  </p:iterate>
                                  <p:childTnLst>
                                    <p:anim calcmode="lin" valueType="num">
                                      <p:cBhvr additive="base">
                                        <p:cTn id="130" dur="500"/>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131" dur="500"/>
                                        <p:tgtEl>
                                          <p:spTgt spid="3">
                                            <p:txEl>
                                              <p:pRg st="9" end="9"/>
                                            </p:txEl>
                                          </p:spTgt>
                                        </p:tgtEl>
                                        <p:attrNameLst>
                                          <p:attrName>ppt_y</p:attrName>
                                        </p:attrNameLst>
                                      </p:cBhvr>
                                      <p:tavLst>
                                        <p:tav tm="0">
                                          <p:val>
                                            <p:strVal val="ppt_y"/>
                                          </p:val>
                                        </p:tav>
                                        <p:tav tm="100000">
                                          <p:val>
                                            <p:strVal val="1+ppt_h/2"/>
                                          </p:val>
                                        </p:tav>
                                      </p:tavLst>
                                    </p:anim>
                                    <p:set>
                                      <p:cBhvr>
                                        <p:cTn id="132" dur="1" fill="hold">
                                          <p:stCondLst>
                                            <p:cond delay="499"/>
                                          </p:stCondLst>
                                        </p:cTn>
                                        <p:tgtEl>
                                          <p:spTgt spid="3">
                                            <p:txEl>
                                              <p:pRg st="9" end="9"/>
                                            </p:txEl>
                                          </p:spTgt>
                                        </p:tgtEl>
                                        <p:attrNameLst>
                                          <p:attrName>style.visibility</p:attrName>
                                        </p:attrNameLst>
                                      </p:cBhvr>
                                      <p:to>
                                        <p:strVal val="hidden"/>
                                      </p:to>
                                    </p:set>
                                  </p:childTnLst>
                                </p:cTn>
                              </p:par>
                            </p:childTnLst>
                          </p:cTn>
                        </p:par>
                      </p:childTnLst>
                    </p:cTn>
                  </p:par>
                  <p:par>
                    <p:cTn id="133" fill="hold">
                      <p:stCondLst>
                        <p:cond delay="indefinite"/>
                      </p:stCondLst>
                      <p:childTnLst>
                        <p:par>
                          <p:cTn id="134" fill="hold">
                            <p:stCondLst>
                              <p:cond delay="0"/>
                            </p:stCondLst>
                            <p:childTnLst>
                              <p:par>
                                <p:cTn id="135" presetID="2" presetClass="exit" presetSubtype="4" fill="hold" nodeType="clickEffect">
                                  <p:stCondLst>
                                    <p:cond delay="0"/>
                                  </p:stCondLst>
                                  <p:childTnLst>
                                    <p:anim calcmode="lin" valueType="num">
                                      <p:cBhvr additive="base">
                                        <p:cTn id="136" dur="500"/>
                                        <p:tgtEl>
                                          <p:spTgt spid="2"/>
                                        </p:tgtEl>
                                        <p:attrNameLst>
                                          <p:attrName>ppt_x</p:attrName>
                                        </p:attrNameLst>
                                      </p:cBhvr>
                                      <p:tavLst>
                                        <p:tav tm="0">
                                          <p:val>
                                            <p:strVal val="ppt_x"/>
                                          </p:val>
                                        </p:tav>
                                        <p:tav tm="100000">
                                          <p:val>
                                            <p:strVal val="ppt_x"/>
                                          </p:val>
                                        </p:tav>
                                      </p:tavLst>
                                    </p:anim>
                                    <p:anim calcmode="lin" valueType="num">
                                      <p:cBhvr additive="base">
                                        <p:cTn id="137" dur="500"/>
                                        <p:tgtEl>
                                          <p:spTgt spid="2"/>
                                        </p:tgtEl>
                                        <p:attrNameLst>
                                          <p:attrName>ppt_y</p:attrName>
                                        </p:attrNameLst>
                                      </p:cBhvr>
                                      <p:tavLst>
                                        <p:tav tm="0">
                                          <p:val>
                                            <p:strVal val="ppt_y"/>
                                          </p:val>
                                        </p:tav>
                                        <p:tav tm="100000">
                                          <p:val>
                                            <p:strVal val="1+ppt_h/2"/>
                                          </p:val>
                                        </p:tav>
                                      </p:tavLst>
                                    </p:anim>
                                    <p:set>
                                      <p:cBhvr>
                                        <p:cTn id="138"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300</TotalTime>
  <Words>629</Words>
  <Application>Microsoft Office PowerPoint</Application>
  <PresentationFormat>On-screen Show (4:3)</PresentationFormat>
  <Paragraphs>69</Paragraphs>
  <Slides>11</Slides>
  <Notes>0</Notes>
  <HiddenSlides>0</HiddenSlides>
  <MMClips>1</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Equity</vt:lpstr>
      <vt:lpstr>Slide 1</vt:lpstr>
      <vt:lpstr>تعريف المسؤولية :</vt:lpstr>
      <vt:lpstr>مجالات المسؤولية الجماعية :</vt:lpstr>
      <vt:lpstr>الأساس الفقهي للمسؤولية الفردية والجماعية </vt:lpstr>
      <vt:lpstr>مجالات المسؤولية الجماعية</vt:lpstr>
      <vt:lpstr>أولا: المسؤولية الجماعية في مجال حفظ الدين</vt:lpstr>
      <vt:lpstr>ثانيا: المسؤولية الجماعية في مجال حفظ النفس </vt:lpstr>
      <vt:lpstr>  رابعا: المسؤولية الجماعية في مجال حفظ النسل </vt:lpstr>
      <vt:lpstr>  رابعا: المسؤولية الجماعية في مجال حفظ المال</vt:lpstr>
      <vt:lpstr>Slide 10</vt:lpstr>
      <vt:lpstr>ادعوا لخوكم ان الله يوفقني في هذي السنه المهمة من حياتي والله يجزاكم الخير</vt:lpstr>
    </vt:vector>
  </TitlesOfParts>
  <Company>Zayed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المسؤولية الجماعية في الإسلام</dc:title>
  <dc:creator>U2601756</dc:creator>
  <cp:lastModifiedBy>hamoud QD</cp:lastModifiedBy>
  <cp:revision>15</cp:revision>
  <dcterms:created xsi:type="dcterms:W3CDTF">2010-09-27T13:20:58Z</dcterms:created>
  <dcterms:modified xsi:type="dcterms:W3CDTF">2013-10-19T15:02:36Z</dcterms:modified>
</cp:coreProperties>
</file>