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61" r:id="rId5"/>
    <p:sldId id="281" r:id="rId6"/>
    <p:sldId id="265" r:id="rId7"/>
    <p:sldId id="264" r:id="rId8"/>
    <p:sldId id="272" r:id="rId9"/>
    <p:sldId id="282" r:id="rId10"/>
    <p:sldId id="266" r:id="rId11"/>
    <p:sldId id="258" r:id="rId12"/>
    <p:sldId id="276" r:id="rId13"/>
    <p:sldId id="277" r:id="rId14"/>
    <p:sldId id="274" r:id="rId15"/>
    <p:sldId id="284" r:id="rId16"/>
    <p:sldId id="283" r:id="rId17"/>
    <p:sldId id="285" r:id="rId18"/>
    <p:sldId id="259" r:id="rId19"/>
    <p:sldId id="28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9966FF"/>
    <a:srgbClr val="642F0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9" autoAdjust="0"/>
    <p:restoredTop sz="94660"/>
  </p:normalViewPr>
  <p:slideViewPr>
    <p:cSldViewPr>
      <p:cViewPr varScale="1">
        <p:scale>
          <a:sx n="68" d="100"/>
          <a:sy n="68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5C1C3-AEA6-44D1-ABCD-F4F617D978AF}" type="datetimeFigureOut">
              <a:rPr lang="en-US" smtClean="0"/>
              <a:pPr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104B0-DD53-44AF-985A-A5EDF90DB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5C1C3-AEA6-44D1-ABCD-F4F617D978AF}" type="datetimeFigureOut">
              <a:rPr lang="en-US" smtClean="0"/>
              <a:pPr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104B0-DD53-44AF-985A-A5EDF90DB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5C1C3-AEA6-44D1-ABCD-F4F617D978AF}" type="datetimeFigureOut">
              <a:rPr lang="en-US" smtClean="0"/>
              <a:pPr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104B0-DD53-44AF-985A-A5EDF90DB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5C1C3-AEA6-44D1-ABCD-F4F617D978AF}" type="datetimeFigureOut">
              <a:rPr lang="en-US" smtClean="0"/>
              <a:pPr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104B0-DD53-44AF-985A-A5EDF90DB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5C1C3-AEA6-44D1-ABCD-F4F617D978AF}" type="datetimeFigureOut">
              <a:rPr lang="en-US" smtClean="0"/>
              <a:pPr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104B0-DD53-44AF-985A-A5EDF90DB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5C1C3-AEA6-44D1-ABCD-F4F617D978AF}" type="datetimeFigureOut">
              <a:rPr lang="en-US" smtClean="0"/>
              <a:pPr/>
              <a:t>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104B0-DD53-44AF-985A-A5EDF90DB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5C1C3-AEA6-44D1-ABCD-F4F617D978AF}" type="datetimeFigureOut">
              <a:rPr lang="en-US" smtClean="0"/>
              <a:pPr/>
              <a:t>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104B0-DD53-44AF-985A-A5EDF90DB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5C1C3-AEA6-44D1-ABCD-F4F617D978AF}" type="datetimeFigureOut">
              <a:rPr lang="en-US" smtClean="0"/>
              <a:pPr/>
              <a:t>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104B0-DD53-44AF-985A-A5EDF90DB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5C1C3-AEA6-44D1-ABCD-F4F617D978AF}" type="datetimeFigureOut">
              <a:rPr lang="en-US" smtClean="0"/>
              <a:pPr/>
              <a:t>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104B0-DD53-44AF-985A-A5EDF90DB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5C1C3-AEA6-44D1-ABCD-F4F617D978AF}" type="datetimeFigureOut">
              <a:rPr lang="en-US" smtClean="0"/>
              <a:pPr/>
              <a:t>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104B0-DD53-44AF-985A-A5EDF90DB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5C1C3-AEA6-44D1-ABCD-F4F617D978AF}" type="datetimeFigureOut">
              <a:rPr lang="en-US" smtClean="0"/>
              <a:pPr/>
              <a:t>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104B0-DD53-44AF-985A-A5EDF90DB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5C1C3-AEA6-44D1-ABCD-F4F617D978AF}" type="datetimeFigureOut">
              <a:rPr lang="en-US" smtClean="0"/>
              <a:pPr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104B0-DD53-44AF-985A-A5EDF90DB7A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Alaa%20Wardi%20-%20Shalamonti%20Fel7al.wav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14.gif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Areej\&#1605;&#1600;&#1600;&#1583;&#1585;&#1587;&#1600;.&#1577;%2012\E\hats\Dubai%20World%20Cup%202013%20Lady%20in%20best%20hat.mov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www.google.ae/url?sa=i&amp;rct=j&amp;q=&amp;esrc=s&amp;frm=1&amp;source=images&amp;cd=&amp;cad=rja&amp;docid=SNO6iUvfKWqR7M&amp;tbnid=r7TnOYDxkCNZXM:&amp;ved=0CAUQjRw&amp;url=http://fabricstockexchange.com/blog/fabric/apparel-textiles/wool-yarn-fall-fashion-on-the-brain/&amp;ei=JFeWUfmLJ4yMrgfh94GICA&amp;psig=AFQjCNEQwdoa2LlkCfBQ8Mh6ZCbW9DvC1Q&amp;ust=1368893599521029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02857" y="0"/>
            <a:ext cx="9499257" cy="571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19400" y="990600"/>
            <a:ext cx="7772400" cy="147002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  <a:latin typeface="Century Gothic" pitchFamily="34" charset="0"/>
              </a:rPr>
              <a:t>Hats </a:t>
            </a:r>
            <a:endParaRPr lang="en-US" sz="54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34290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Done by :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 </a:t>
            </a:r>
            <a:endParaRPr lang="en-US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7" name="Alaa Wardi - Shalamonti Fel7al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5800" y="609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0" y="0"/>
            <a:ext cx="8229600" cy="1143000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Fedora(fur felts)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6" name="Content Placeholder 5" descr="fedor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43600" y="190500"/>
            <a:ext cx="3200400" cy="2400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 descr="Johnny-Depp-wears-a-Stetson-Sovereign-Temple-Fur-Felt-Center-Dent-Fedora-Hat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19417" y="2590800"/>
            <a:ext cx="3224584" cy="4267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304800" y="1143000"/>
            <a:ext cx="66294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One of the most iconic style of hats.</a:t>
            </a:r>
          </a:p>
          <a:p>
            <a:endParaRPr lang="en-US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642F0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This style considered as a woman's hat </a:t>
            </a:r>
          </a:p>
          <a:p>
            <a:r>
              <a:rPr lang="en-US" sz="2400" dirty="0" smtClean="0">
                <a:solidFill>
                  <a:srgbClr val="642F0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with the name Fedora coming from a </a:t>
            </a:r>
          </a:p>
          <a:p>
            <a:r>
              <a:rPr lang="en-US" sz="2400" dirty="0" smtClean="0">
                <a:solidFill>
                  <a:srgbClr val="642F0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character of  a play” </a:t>
            </a:r>
            <a:r>
              <a:rPr lang="en-US" sz="2400" dirty="0" err="1" smtClean="0">
                <a:solidFill>
                  <a:srgbClr val="642F0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Fédora</a:t>
            </a:r>
            <a:r>
              <a:rPr lang="en-US" sz="2400" dirty="0" smtClean="0">
                <a:solidFill>
                  <a:srgbClr val="642F0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 .</a:t>
            </a:r>
          </a:p>
          <a:p>
            <a:endParaRPr lang="en-US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By the 1920's it had been adopted as a</a:t>
            </a:r>
          </a:p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men's hat. </a:t>
            </a:r>
          </a:p>
          <a:p>
            <a:endParaRPr lang="en-US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of the fedora's wide popularity,</a:t>
            </a:r>
          </a:p>
          <a:p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there are now a variety of styles and </a:t>
            </a:r>
          </a:p>
          <a:p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options to wear. 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111 (2).png"/>
          <p:cNvPicPr>
            <a:picLocks noChangeAspect="1"/>
          </p:cNvPicPr>
          <p:nvPr/>
        </p:nvPicPr>
        <p:blipFill>
          <a:blip r:embed="rId2" cstate="print">
            <a:lum bright="40000" contrast="-40000"/>
          </a:blip>
          <a:stretch>
            <a:fillRect/>
          </a:stretch>
        </p:blipFill>
        <p:spPr>
          <a:xfrm>
            <a:off x="0" y="-152400"/>
            <a:ext cx="9600246" cy="71628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14400"/>
            <a:ext cx="8229600" cy="54864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One of the most recognizable </a:t>
            </a:r>
          </a:p>
          <a:p>
            <a:pPr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styles of hat in history.   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It was created by Thomas and</a:t>
            </a:r>
          </a:p>
          <a:p>
            <a:pPr>
              <a:buNone/>
            </a:pP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 William Bowler for William Coke,</a:t>
            </a:r>
          </a:p>
          <a:p>
            <a:pPr>
              <a:buNone/>
            </a:pP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 who requested a hat suitable to wear</a:t>
            </a:r>
          </a:p>
          <a:p>
            <a:pPr>
              <a:buNone/>
            </a:pP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 while he’s on the horseback.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>
                <a:solidFill>
                  <a:srgbClr val="002060"/>
                </a:solidFill>
              </a:rPr>
              <a:t>It was worn by all classes of men.</a:t>
            </a:r>
          </a:p>
          <a:p>
            <a:pPr>
              <a:buNone/>
            </a:pPr>
            <a:endParaRPr lang="en-US" sz="2800" dirty="0"/>
          </a:p>
        </p:txBody>
      </p:sp>
      <p:pic>
        <p:nvPicPr>
          <p:cNvPr id="5" name="Picture 4" descr="Charlie_Chapl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4600" y="3733800"/>
            <a:ext cx="24384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Bowler-Ha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4722" y="762000"/>
            <a:ext cx="3673078" cy="2681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sz="4900" dirty="0" smtClean="0">
                <a:solidFill>
                  <a:srgbClr val="FF0066"/>
                </a:solidFill>
                <a:latin typeface="Century Gothic" pitchFamily="34" charset="0"/>
              </a:rPr>
              <a:t>Bowler hat: 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itchFamily="34" charset="0"/>
              </a:rPr>
              <a:t/>
            </a:r>
            <a:b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itchFamily="34" charset="0"/>
              </a:rPr>
            </a:br>
            <a:endParaRPr lang="en-US" dirty="0">
              <a:latin typeface="Century Gothic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nbb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5259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Century Gothic" pitchFamily="34" charset="0"/>
              </a:rPr>
              <a:t>Rap</a:t>
            </a:r>
            <a:r>
              <a:rPr lang="en-US" dirty="0" smtClean="0">
                <a:latin typeface="Century Gothic" pitchFamily="34" charset="0"/>
              </a:rPr>
              <a:t> &amp; Hip Hop hats </a:t>
            </a:r>
            <a:endParaRPr lang="en-US" dirty="0">
              <a:latin typeface="Century Gothic" pitchFamily="34" charset="0"/>
            </a:endParaRPr>
          </a:p>
        </p:txBody>
      </p:sp>
      <p:pic>
        <p:nvPicPr>
          <p:cNvPr id="4" name="Content Placeholder 3" descr="50-cent-sox-ha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5800" y="1066800"/>
            <a:ext cx="2743200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 descr="zac_efron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71800" y="4229100"/>
            <a:ext cx="3810000" cy="262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men-unisex-baseball-cap-ladygaga-Handmade-hat-rivet-hiphop-hip-hop-baseball-flat-brim-hat-b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0" y="1143000"/>
            <a:ext cx="3124200" cy="2416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arge_img4649_1364992073821634716.jpg"/>
          <p:cNvPicPr>
            <a:picLocks noChangeAspect="1"/>
          </p:cNvPicPr>
          <p:nvPr/>
        </p:nvPicPr>
        <p:blipFill>
          <a:blip r:embed="rId2" cstate="print">
            <a:lum bright="40000"/>
          </a:blip>
          <a:stretch>
            <a:fillRect/>
          </a:stretch>
        </p:blipFill>
        <p:spPr>
          <a:xfrm>
            <a:off x="0" y="0"/>
            <a:ext cx="928813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716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Century Gothic" pitchFamily="34" charset="0"/>
              </a:rPr>
              <a:t>S</a:t>
            </a:r>
            <a:r>
              <a:rPr lang="en-US" dirty="0" smtClean="0">
                <a:latin typeface="Century Gothic" pitchFamily="34" charset="0"/>
              </a:rPr>
              <a:t>trang</a:t>
            </a:r>
            <a:r>
              <a:rPr lang="en-US" dirty="0" smtClean="0">
                <a:solidFill>
                  <a:schemeClr val="bg1"/>
                </a:solidFill>
                <a:latin typeface="Century Gothic" pitchFamily="34" charset="0"/>
              </a:rPr>
              <a:t>e</a:t>
            </a:r>
            <a:r>
              <a:rPr lang="en-US" dirty="0" smtClean="0">
                <a:latin typeface="Century Gothic" pitchFamily="34" charset="0"/>
              </a:rPr>
              <a:t> hats </a:t>
            </a:r>
            <a:r>
              <a:rPr lang="en-US" dirty="0" smtClean="0">
                <a:solidFill>
                  <a:srgbClr val="FF0000"/>
                </a:solidFill>
                <a:latin typeface="Century Gothic" pitchFamily="34" charset="0"/>
              </a:rPr>
              <a:t>!!</a:t>
            </a:r>
            <a:r>
              <a:rPr lang="en-US" dirty="0" smtClean="0">
                <a:latin typeface="Century Gothic" pitchFamily="34" charset="0"/>
              </a:rPr>
              <a:t> </a:t>
            </a:r>
            <a:endParaRPr lang="en-US" dirty="0">
              <a:latin typeface="Century Gothic" pitchFamily="34" charset="0"/>
            </a:endParaRPr>
          </a:p>
        </p:txBody>
      </p:sp>
      <p:pic>
        <p:nvPicPr>
          <p:cNvPr id="4" name="Content Placeholder 3" descr="005_Really Strange Hat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09600" y="1021882"/>
            <a:ext cx="4114800" cy="24833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tumblr_m2w6tdt5Ss1ru8iv6o1_2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457200"/>
            <a:ext cx="2520802" cy="33352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 descr="300519277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91000" y="4038600"/>
            <a:ext cx="3426807" cy="23816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7" descr="imagesCA4GUT2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" y="3962400"/>
            <a:ext cx="3124200" cy="25065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Park_Shin_Hye_by_yani_sak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01788" y="0"/>
            <a:ext cx="122457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Global events:</a:t>
            </a:r>
            <a:br>
              <a:rPr lang="en-US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</a:b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THE KENTUCKY DERBY EVENT HAT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 </a:t>
            </a:r>
            <a:endParaRPr lang="en-US" sz="3600" dirty="0"/>
          </a:p>
        </p:txBody>
      </p:sp>
      <p:pic>
        <p:nvPicPr>
          <p:cNvPr id="5" name="Picture 4" descr="k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3581400"/>
            <a:ext cx="3677393" cy="27625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381000" y="1536918"/>
            <a:ext cx="838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+mj-lt"/>
                <a:ea typeface="Tahoma" pitchFamily="34" charset="0"/>
                <a:cs typeface="Tahoma" pitchFamily="34" charset="0"/>
              </a:rPr>
              <a:t>one of the main hat fashion events of the season in America . H</a:t>
            </a:r>
            <a:r>
              <a:rPr lang="en-US" sz="2800" dirty="0" smtClean="0">
                <a:latin typeface="+mj-lt"/>
              </a:rPr>
              <a:t>ats there steal your </a:t>
            </a:r>
            <a:r>
              <a:rPr lang="en-US" sz="2800" dirty="0" err="1" smtClean="0">
                <a:latin typeface="+mj-lt"/>
              </a:rPr>
              <a:t>aatintion</a:t>
            </a:r>
            <a:r>
              <a:rPr lang="en-US" sz="2800" dirty="0" smtClean="0">
                <a:latin typeface="+mj-lt"/>
              </a:rPr>
              <a:t>, by shiny materials, ribbons, flowers and feathers. </a:t>
            </a:r>
            <a:endParaRPr lang="en-US" sz="2800" dirty="0"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Picture 12" descr="-ladies-day-hats--national-liverpool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3505200"/>
            <a:ext cx="4317999" cy="28554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ark_Shin_Hye_by_yani_sak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01788" y="0"/>
            <a:ext cx="12245788" cy="8153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ken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09600" y="533400"/>
            <a:ext cx="3892488" cy="2590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 descr="ken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2800" y="3352800"/>
            <a:ext cx="4624006" cy="2597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6.pn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457200" y="0"/>
            <a:ext cx="10619307" cy="6781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Global events: </a:t>
            </a:r>
            <a:b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Dubai world cup for horse racing 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4" name="Picture 3" descr="duba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2153356"/>
            <a:ext cx="4705350" cy="34854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dubai racing world cup 2013 --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351530"/>
            <a:ext cx="2286000" cy="3352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 descr="dubai world racing cup 20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418" y="228600"/>
            <a:ext cx="2154382" cy="3159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Dubai World Cup 2013 Lady in best hat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encrypted-tbn3.gstatic.com/images?q=tbn:ANd9GcQAAPsB0aFCzW8i2xGX9B6DIX4mx0H6RS0f1ZNS_LERqQUrp1Z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0" y="0"/>
            <a:ext cx="9290394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Materials </a:t>
            </a:r>
            <a:endParaRPr lang="en-US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66"/>
                </a:solidFill>
              </a:rPr>
              <a:t> Fur fibers, from the dense undercoat of beavers or rabbits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Silk. 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Straw. </a:t>
            </a:r>
          </a:p>
          <a:p>
            <a:r>
              <a:rPr lang="en-US" dirty="0" smtClean="0">
                <a:solidFill>
                  <a:srgbClr val="9966FF"/>
                </a:solidFill>
              </a:rPr>
              <a:t>Soft, flexible felt. 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Animal skin.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Wool 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mzyat2.png"/>
          <p:cNvPicPr>
            <a:picLocks noChangeAspect="1"/>
          </p:cNvPicPr>
          <p:nvPr/>
        </p:nvPicPr>
        <p:blipFill>
          <a:blip r:embed="rId2" cstate="print">
            <a:lum bright="30000" contrast="-40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4229100" y="27051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entury Gothic" pitchFamily="34" charset="0"/>
              </a:rPr>
              <a:t>What are the positive &amp; negative effects for hats? </a:t>
            </a:r>
            <a:endParaRPr lang="en-US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  <a:latin typeface="Century Gothic" pitchFamily="34" charset="0"/>
              </a:rPr>
              <a:t>Positive effects: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Make your look more stylish and classy.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Protect you from the sun and rain. </a:t>
            </a:r>
          </a:p>
          <a:p>
            <a:r>
              <a:rPr lang="en-US" dirty="0" smtClean="0">
                <a:solidFill>
                  <a:srgbClr val="0070C0"/>
                </a:solidFill>
                <a:latin typeface="Century Gothic" pitchFamily="34" charset="0"/>
              </a:rPr>
              <a:t>Negative effects: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Threaten the lives of a lot of animals 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and the biological system.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cture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1"/>
            <a:ext cx="9144000" cy="68577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FF0066"/>
                </a:solidFill>
              </a:rPr>
              <a:t>H</a:t>
            </a:r>
            <a:r>
              <a:rPr lang="en-US" dirty="0" smtClean="0">
                <a:solidFill>
                  <a:srgbClr val="FF0066"/>
                </a:solidFill>
              </a:rPr>
              <a:t>ats across the ages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Hats were invented before long time ago as a protecting from the elements of climate, so they don’t know when it was exactly invented, but the oldest evidence was found in the ancient Greek &amp; Egypt. </a:t>
            </a:r>
          </a:p>
          <a:p>
            <a:endParaRPr lang="en-US" dirty="0"/>
          </a:p>
        </p:txBody>
      </p:sp>
      <p:pic>
        <p:nvPicPr>
          <p:cNvPr id="5" name="Picture 4" descr="imagesCA6EXM7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1600" y="3276600"/>
            <a:ext cx="2486025" cy="3498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agnofretetege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6800" y="3276600"/>
            <a:ext cx="2336800" cy="3505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  <a:alpha val="3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ffbac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7092" y="0"/>
            <a:ext cx="5136908" cy="6703245"/>
          </a:xfrm>
          <a:prstGeom prst="rect">
            <a:avLst/>
          </a:prstGeom>
        </p:spPr>
      </p:pic>
      <p:pic>
        <p:nvPicPr>
          <p:cNvPr id="18" name="Picture 17" descr="ffbac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36908" cy="67032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Hats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across the ages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 many countries, peoples wear different types, colors and forms for the hats. </a:t>
            </a:r>
          </a:p>
          <a:p>
            <a:r>
              <a:rPr lang="en-US" sz="2800" dirty="0" smtClean="0"/>
              <a:t>The significance of wearing  hats varies between : 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as mark of rank,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traditional costume,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religious costume ,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pure-Fashion.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6" name="Picture 5" descr="--2_1_~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2514600"/>
            <a:ext cx="3352800" cy="37702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 descr="ok_php_613a10a67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6400" y="2590800"/>
            <a:ext cx="3159946" cy="3800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 descr="4025923038_c95b7afda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76800" y="838200"/>
            <a:ext cx="4267200" cy="6407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250px-Bedouin_man_with_Fez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81600" y="1225753"/>
            <a:ext cx="3695700" cy="56322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10" descr="3104201311572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62600" y="2590800"/>
            <a:ext cx="2709153" cy="37450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imagesCAOLQX7Y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81600" y="2667000"/>
            <a:ext cx="3133725" cy="36135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.,.jpg"/>
          <p:cNvPicPr>
            <a:picLocks noChangeAspect="1"/>
          </p:cNvPicPr>
          <p:nvPr/>
        </p:nvPicPr>
        <p:blipFill>
          <a:blip r:embed="rId2" cstate="print">
            <a:lum bright="30000" contrast="-40000"/>
          </a:blip>
          <a:stretch>
            <a:fillRect/>
          </a:stretch>
        </p:blipFill>
        <p:spPr>
          <a:xfrm>
            <a:off x="-457200" y="0"/>
            <a:ext cx="10297297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In 14-15 c. men &amp; women were wearing hats, but hats for men considered as an important  fashion item.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In 18 c. hats for women considered as a fashion item.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95400" y="381000"/>
            <a:ext cx="662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642F04"/>
                </a:solidFill>
                <a:latin typeface="Century Gothic" pitchFamily="34" charset="0"/>
              </a:rPr>
              <a:t>Fashion hats </a:t>
            </a:r>
            <a:endParaRPr lang="en-US" sz="4000" b="1" dirty="0">
              <a:solidFill>
                <a:srgbClr val="642F04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005192778.gif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86762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47800" y="3124200"/>
            <a:ext cx="8229600" cy="1143000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rgbClr val="FF0066"/>
                </a:solidFill>
                <a:latin typeface="Century Gothic" pitchFamily="34" charset="0"/>
              </a:rPr>
              <a:t>Most popular </a:t>
            </a:r>
            <a:br>
              <a:rPr lang="en-US" sz="4800" dirty="0" smtClean="0">
                <a:solidFill>
                  <a:srgbClr val="FF0066"/>
                </a:solidFill>
                <a:latin typeface="Century Gothic" pitchFamily="34" charset="0"/>
              </a:rPr>
            </a:br>
            <a:r>
              <a:rPr lang="en-US" sz="4800" dirty="0" smtClean="0">
                <a:solidFill>
                  <a:srgbClr val="FF0066"/>
                </a:solidFill>
                <a:latin typeface="Century Gothic" pitchFamily="34" charset="0"/>
              </a:rPr>
              <a:t>fashion hats </a:t>
            </a:r>
            <a:endParaRPr lang="en-US" sz="4800" dirty="0">
              <a:solidFill>
                <a:srgbClr val="FF0066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ءلابيسقل.jpg"/>
          <p:cNvPicPr>
            <a:picLocks noChangeAspect="1"/>
          </p:cNvPicPr>
          <p:nvPr/>
        </p:nvPicPr>
        <p:blipFill>
          <a:blip r:embed="rId2" cstate="print">
            <a:lum bright="40000" contrast="-20000"/>
          </a:blip>
          <a:stretch>
            <a:fillRect/>
          </a:stretch>
        </p:blipFill>
        <p:spPr>
          <a:xfrm>
            <a:off x="0" y="0"/>
            <a:ext cx="8382000" cy="838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24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Century Gothic" pitchFamily="34" charset="0"/>
              </a:rPr>
              <a:t>Fascinator</a:t>
            </a:r>
            <a:endParaRPr lang="en-US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pic>
        <p:nvPicPr>
          <p:cNvPr id="4" name="Content Placeholder 3" descr="kate-middleton-fascinator-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019800" y="-152400"/>
            <a:ext cx="3124200" cy="4210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28600" y="1752600"/>
            <a:ext cx="76962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C00000"/>
                </a:solidFill>
              </a:rPr>
              <a:t>Unlike most hats fascinator is a hat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 used only for decoration. </a:t>
            </a:r>
          </a:p>
          <a:p>
            <a:endParaRPr lang="en-US" sz="2800" b="1" dirty="0" smtClean="0"/>
          </a:p>
          <a:p>
            <a:pPr>
              <a:buFont typeface="Arial" pitchFamily="34" charset="0"/>
              <a:buChar char="•"/>
            </a:pPr>
            <a:r>
              <a:rPr lang="en-US" sz="2800" b="1" dirty="0" smtClean="0"/>
              <a:t>It was inspired from the Ancient Greeks and </a:t>
            </a:r>
          </a:p>
          <a:p>
            <a:r>
              <a:rPr lang="en-US" sz="2800" b="1" dirty="0" smtClean="0"/>
              <a:t>Romans. </a:t>
            </a:r>
          </a:p>
          <a:p>
            <a:r>
              <a:rPr lang="en-US" sz="2800" b="1" dirty="0" smtClean="0"/>
              <a:t> </a:t>
            </a:r>
          </a:p>
          <a:p>
            <a:pPr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C00000"/>
                </a:solidFill>
              </a:rPr>
              <a:t>The first fascinators can be traced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 back to European royalty in England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 in the 16th </a:t>
            </a:r>
            <a:r>
              <a:rPr lang="en-US" sz="2000" b="1" dirty="0" smtClean="0">
                <a:solidFill>
                  <a:srgbClr val="C00000"/>
                </a:solidFill>
              </a:rPr>
              <a:t>century</a:t>
            </a:r>
            <a:r>
              <a:rPr lang="en-US" sz="2800" b="1" dirty="0" smtClean="0">
                <a:solidFill>
                  <a:srgbClr val="C00000"/>
                </a:solidFill>
              </a:rPr>
              <a:t>.  </a:t>
            </a:r>
            <a:endParaRPr lang="en-US" sz="2800" b="1" dirty="0">
              <a:solidFill>
                <a:srgbClr val="C00000"/>
              </a:solidFill>
            </a:endParaRPr>
          </a:p>
        </p:txBody>
      </p:sp>
      <p:pic>
        <p:nvPicPr>
          <p:cNvPr id="7" name="Picture 6" descr="hhh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0" y="3429000"/>
            <a:ext cx="312420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;klnj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334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642F04"/>
                </a:solidFill>
                <a:latin typeface="Century Gothic" pitchFamily="34" charset="0"/>
              </a:rPr>
              <a:t>The cloche  </a:t>
            </a:r>
            <a:endParaRPr lang="en-US" dirty="0">
              <a:solidFill>
                <a:srgbClr val="642F04"/>
              </a:solidFill>
              <a:latin typeface="Century Gothic" pitchFamily="34" charset="0"/>
            </a:endParaRPr>
          </a:p>
        </p:txBody>
      </p:sp>
      <p:pic>
        <p:nvPicPr>
          <p:cNvPr id="4" name="Content Placeholder 3" descr="angelina-jolie-cloche-ha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638800" y="3657601"/>
            <a:ext cx="3200399" cy="320039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4" descr="the cloch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8400" y="533400"/>
            <a:ext cx="2286000" cy="32232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04800" y="1219200"/>
            <a:ext cx="731520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cloche was first invented by Caroline</a:t>
            </a:r>
          </a:p>
          <a:p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Reboux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a well known Parisian milliner,</a:t>
            </a:r>
          </a:p>
          <a:p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in 1908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n-US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This hat became so famous that one</a:t>
            </a:r>
          </a:p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could have them in any occasion.</a:t>
            </a:r>
          </a:p>
          <a:p>
            <a:endParaRPr lang="en-US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also became custom for women to </a:t>
            </a:r>
          </a:p>
          <a:p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relay messages to onlookers by </a:t>
            </a:r>
          </a:p>
          <a:p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adorning their cloche with ribbons. </a:t>
            </a:r>
            <a:endParaRPr lang="en-US" sz="3200" dirty="0" smtClean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US" sz="2400" b="1" dirty="0" smtClean="0"/>
          </a:p>
          <a:p>
            <a:endParaRPr lang="en-US" sz="2400" b="1" dirty="0" smtClean="0"/>
          </a:p>
          <a:p>
            <a:r>
              <a:rPr lang="en-US" sz="2400" b="1" dirty="0" smtClean="0"/>
              <a:t> </a:t>
            </a:r>
            <a:endParaRPr lang="en-US" b="1" dirty="0" smtClean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MG_1281.JPG"/>
          <p:cNvPicPr>
            <a:picLocks noChangeAspect="1"/>
          </p:cNvPicPr>
          <p:nvPr/>
        </p:nvPicPr>
        <p:blipFill>
          <a:blip r:embed="rId2" cstate="print">
            <a:lum bright="40000" contrast="-10000"/>
          </a:blip>
          <a:stretch>
            <a:fillRect/>
          </a:stretch>
        </p:blipFill>
        <p:spPr>
          <a:xfrm>
            <a:off x="0" y="-1905000"/>
            <a:ext cx="9144000" cy="12219154"/>
          </a:xfrm>
          <a:prstGeom prst="rect">
            <a:avLst/>
          </a:prstGeom>
        </p:spPr>
      </p:pic>
      <p:pic>
        <p:nvPicPr>
          <p:cNvPr id="8" name="Picture 7" descr="NewTopHat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" y="0"/>
            <a:ext cx="1981200" cy="17434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entury Gothic" pitchFamily="34" charset="0"/>
              </a:rPr>
              <a:t>The top hat </a:t>
            </a:r>
            <a:endParaRPr lang="en-US" dirty="0">
              <a:latin typeface="Century Gothic" pitchFamily="34" charset="0"/>
            </a:endParaRPr>
          </a:p>
        </p:txBody>
      </p:sp>
      <p:pic>
        <p:nvPicPr>
          <p:cNvPr id="6" name="Picture 5" descr="top hat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1600200"/>
            <a:ext cx="8392012" cy="3124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" y="1508641"/>
            <a:ext cx="792480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It’s one of the most popular and recognized styles of hat in history.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First time was worn in London. 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2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became extremely popular among the urban middle</a:t>
            </a:r>
          </a:p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and upper classes during.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It was cost £500  = 2,792.9811 </a:t>
            </a:r>
            <a:r>
              <a:rPr lang="en-US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Dhs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</a:p>
          <a:p>
            <a:endParaRPr lang="en-US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current fashion, people use it in the opera or banquets.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endParaRPr lang="en-US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dirty="0"/>
          </a:p>
        </p:txBody>
      </p:sp>
      <p:pic>
        <p:nvPicPr>
          <p:cNvPr id="12" name="Picture 11" descr="16391811-man-in-a-top-hat-and-tails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4200" y="2514600"/>
            <a:ext cx="2543175" cy="3810000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MG_1281.JPG"/>
          <p:cNvPicPr>
            <a:picLocks noChangeAspect="1"/>
          </p:cNvPicPr>
          <p:nvPr/>
        </p:nvPicPr>
        <p:blipFill>
          <a:blip r:embed="rId2" cstate="print">
            <a:lum bright="40000" contrast="-10000"/>
          </a:blip>
          <a:stretch>
            <a:fillRect/>
          </a:stretch>
        </p:blipFill>
        <p:spPr>
          <a:xfrm>
            <a:off x="0" y="-1905000"/>
            <a:ext cx="9144000" cy="122191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3886200" cy="1143000"/>
          </a:xfr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en-US" sz="2000" b="1" dirty="0" err="1" smtClean="0"/>
              <a:t>jozphen</a:t>
            </a:r>
            <a:r>
              <a:rPr lang="en-US" sz="2000" b="1" dirty="0" smtClean="0"/>
              <a:t> Baker a famous Jazz singer</a:t>
            </a:r>
            <a:endParaRPr lang="en-US" sz="2000" b="1" dirty="0"/>
          </a:p>
        </p:txBody>
      </p:sp>
      <p:pic>
        <p:nvPicPr>
          <p:cNvPr id="4" name="Picture 3" descr="jozphen Baker top hat(jazz sin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0"/>
            <a:ext cx="2143973" cy="2924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Content Placeholder 3" descr="18_04_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7200" y="304800"/>
            <a:ext cx="4572000" cy="2733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953000" y="3352800"/>
            <a:ext cx="1905000" cy="1143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lvl="0">
              <a:spcBef>
                <a:spcPct val="0"/>
              </a:spcBef>
            </a:pPr>
            <a:r>
              <a:rPr lang="en-US" sz="2000" b="1" dirty="0" smtClean="0"/>
              <a:t>Abraham Lincoln</a:t>
            </a:r>
            <a:r>
              <a:rPr lang="en-US" sz="2000" dirty="0" smtClean="0"/>
              <a:t> the 16th President of the United States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abe_lincoln_top_ha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05600" y="3810000"/>
            <a:ext cx="2224087" cy="27657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 descr="asco_01_672-458_resiz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4204" y="4025900"/>
            <a:ext cx="4155396" cy="2832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457</Words>
  <Application>Microsoft Office PowerPoint</Application>
  <PresentationFormat>On-screen Show (4:3)</PresentationFormat>
  <Paragraphs>99</Paragraphs>
  <Slides>19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Hats </vt:lpstr>
      <vt:lpstr>Hats across the ages</vt:lpstr>
      <vt:lpstr>Hats across the ages</vt:lpstr>
      <vt:lpstr>Slide 4</vt:lpstr>
      <vt:lpstr>Most popular  fashion hats </vt:lpstr>
      <vt:lpstr>Fascinator</vt:lpstr>
      <vt:lpstr>The cloche  </vt:lpstr>
      <vt:lpstr>The top hat </vt:lpstr>
      <vt:lpstr>jozphen Baker a famous Jazz singer</vt:lpstr>
      <vt:lpstr>Fedora(fur felts) </vt:lpstr>
      <vt:lpstr>Bowler hat:   </vt:lpstr>
      <vt:lpstr>Rap &amp; Hip Hop hats </vt:lpstr>
      <vt:lpstr>Strange hats !! </vt:lpstr>
      <vt:lpstr>Global events: THE KENTUCKY DERBY EVENT HAT  </vt:lpstr>
      <vt:lpstr>Slide 15</vt:lpstr>
      <vt:lpstr>Global events:  Dubai world cup for horse racing </vt:lpstr>
      <vt:lpstr>Slide 17</vt:lpstr>
      <vt:lpstr>Materials </vt:lpstr>
      <vt:lpstr>What are the positive &amp; negative effects for hats?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166</cp:revision>
  <dcterms:created xsi:type="dcterms:W3CDTF">2013-05-14T05:14:44Z</dcterms:created>
  <dcterms:modified xsi:type="dcterms:W3CDTF">2014-02-11T18:53:33Z</dcterms:modified>
</cp:coreProperties>
</file>